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6208"/>
  </p:normalViewPr>
  <p:slideViewPr>
    <p:cSldViewPr snapToGrid="0" snapToObjects="1">
      <p:cViewPr varScale="1">
        <p:scale>
          <a:sx n="116" d="100"/>
          <a:sy n="116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9A42-B02C-4A42-9691-1F7B588F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79A60-0A7C-7C4E-83F5-A53ADDEA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174B-A9FB-B14A-AA9F-236562B8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B9A1-F60C-6B4F-9486-4E7BE4CA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A644-5F35-974C-B25A-4E5A555B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01E-E540-3F47-BCBE-E63D6F2D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9644B-F98A-8643-B716-FC9BF417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CE18-1A9C-1A42-9BBA-49034589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5FA9-D9AB-1841-BFA3-1F8CB646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6C75-4C4F-4741-90A2-2A9E5832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429BF-4ACA-F54F-B8E2-45413EEED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7D17-337F-6545-BD38-18B2BA137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3B6A-8088-ED47-83C3-76F60572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AB91-FDC6-CB41-8BDD-267D6360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12CD-A5D9-574C-916E-408879D6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D6F6-BD92-EF49-8223-4314FAD7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760B-1379-E549-A132-7984E5F3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1B81-DF1C-9C41-80E7-AF54CEC7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7F65-C041-8F4F-A0D1-C1E4C3EF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86EE-4751-824C-B5B5-7B5A0C6D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7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077-26E2-1141-B5CE-11A067D1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5F991-879C-F346-8A2B-805B7F19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2FBE-95CA-DC4D-9131-B7F4C858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7C4B-D533-264D-80B2-CF61165B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1511-8560-AA44-AC03-6A75B664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E730-6BE2-DA41-BB72-E15BE4C9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19F8-EFC1-0046-9EA6-167ECD8CB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80A72-82BE-3C4C-BE5D-23E51FFA5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246E-8468-6242-B7DF-011D8B27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D501-F169-9646-BA9C-6B4DD82F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722C-BA80-0543-9476-01C55B1B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CDE8-020A-7248-A58A-2D35B71F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56D7-F2D1-1940-B4CF-B9106D0D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2B8B-E76E-3243-B0B1-B130DC92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D792C-055B-A44B-9B7C-D68AD0E7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5EEA0-5ED4-154C-8F22-9F4D76714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BC3BC-2D6E-414F-A31E-62851900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8DD7D-B7D1-0642-B08E-188645AE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13C7B-587F-B940-9356-EE0FEFE8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4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2FE8-1653-7342-8A43-612ADF65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AF9E4-FC20-464E-8BCF-47C0775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9C760-1F42-5548-A4BD-F18EB14D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35BC-2FAB-8049-A0FD-71937CBA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A5451-ADD6-CE44-90F2-D056A625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7FACE-0624-3F4D-A163-1C9868E3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9288-8426-FA49-9DE8-59936BAB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0D4-EA4F-5246-BE2B-36A7E462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C610-F504-1A42-8C7B-42775AEB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7B1EE-C945-BB4D-941C-3E6E4DA4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3827A-15ED-7C4F-B26D-CA5651B5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C13B-5ADC-8949-AA97-FA7289A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0B42C-D43D-3149-8293-9B42DA9F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31E4-4B6D-2140-AA09-DC8CF6C1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227E1-27EA-8E45-931B-F28D626B2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7EE31-D378-2A48-9160-C48504864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BDD6-4543-7B41-9E39-21201FD6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4340-0A38-CB41-AEF5-79495591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7AA0F-A1AA-0544-9187-3003CBF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09935-55BD-AF4E-B488-22148D83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7AFA-9DA1-4742-9903-D5DEAC8E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542F-247E-B04D-96B9-480193EA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9EC2-56A8-D845-84CB-FBB36C32B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66AA-D2E8-5A4C-83C0-59F68DE70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B3F5-87D8-DB41-BDA9-7C98052A6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r>
              <a:rPr lang="en-US" dirty="0"/>
              <a:t>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2B51A-0898-264A-AFCA-6ADC54C73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91BD-CD6A-3644-A23B-B410EFE3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9E78-594A-B747-9CC3-823772E3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4939"/>
            <a:ext cx="10515600" cy="452024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EA778-C4C5-474B-ACEC-8F1B4212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48" y="2633616"/>
            <a:ext cx="2729866" cy="2052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8A4BB-0EF8-0047-869B-42F1DCA6675C}"/>
              </a:ext>
            </a:extLst>
          </p:cNvPr>
          <p:cNvSpPr txBox="1"/>
          <p:nvPr/>
        </p:nvSpPr>
        <p:spPr>
          <a:xfrm>
            <a:off x="4662341" y="2382559"/>
            <a:ext cx="5495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$4 list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264K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26 3.3V GPIO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2MByte Flash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BOOTSEL mounts as a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Micro USB B (built in USB controller)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 12-bit analog to digital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× UART, 2 × I2C, 2 × SPI, 16 × PWM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 × Timer with 4 alarms, 1 × Real Time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× Programmable IO (PIO) blocks, 8 state machines total</a:t>
            </a:r>
          </a:p>
        </p:txBody>
      </p:sp>
    </p:spTree>
    <p:extLst>
      <p:ext uri="{BB962C8B-B14F-4D97-AF65-F5344CB8AC3E}">
        <p14:creationId xmlns:p14="http://schemas.microsoft.com/office/powerpoint/2010/main" val="369870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9EB3-D2A0-064A-9682-F16094ED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4B86-BE59-7F4F-884D-0531A10E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0713"/>
            <a:ext cx="10515600" cy="10062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7766BFB-BE8C-6442-8A40-6A519FBB4254}"/>
              </a:ext>
            </a:extLst>
          </p:cNvPr>
          <p:cNvSpPr/>
          <p:nvPr/>
        </p:nvSpPr>
        <p:spPr>
          <a:xfrm>
            <a:off x="2895600" y="2922813"/>
            <a:ext cx="1872343" cy="1045029"/>
          </a:xfrm>
          <a:prstGeom prst="rightArrow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40CAB-1CBF-F24B-A4BD-39863CD87FA6}"/>
              </a:ext>
            </a:extLst>
          </p:cNvPr>
          <p:cNvSpPr/>
          <p:nvPr/>
        </p:nvSpPr>
        <p:spPr>
          <a:xfrm>
            <a:off x="4767943" y="2852057"/>
            <a:ext cx="2296886" cy="1186543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7CF6584-92C4-2049-90E6-C632485B2C42}"/>
              </a:ext>
            </a:extLst>
          </p:cNvPr>
          <p:cNvSpPr/>
          <p:nvPr/>
        </p:nvSpPr>
        <p:spPr>
          <a:xfrm>
            <a:off x="7064829" y="2922813"/>
            <a:ext cx="2841171" cy="1045029"/>
          </a:xfrm>
          <a:prstGeom prst="rightArrow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Output Controls</a:t>
            </a:r>
          </a:p>
        </p:txBody>
      </p:sp>
    </p:spTree>
    <p:extLst>
      <p:ext uri="{BB962C8B-B14F-4D97-AF65-F5344CB8AC3E}">
        <p14:creationId xmlns:p14="http://schemas.microsoft.com/office/powerpoint/2010/main" val="55838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5970-820C-6641-8B83-F3860EDA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24DC-9779-0F48-B7B7-8E56F95B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5483"/>
            <a:ext cx="10515600" cy="897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01350-0380-A14C-B912-49A0104988CD}"/>
              </a:ext>
            </a:extLst>
          </p:cNvPr>
          <p:cNvSpPr/>
          <p:nvPr/>
        </p:nvSpPr>
        <p:spPr>
          <a:xfrm>
            <a:off x="1763484" y="3140529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Light 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A985C-9FB9-574F-80A8-0E3550E6F974}"/>
              </a:ext>
            </a:extLst>
          </p:cNvPr>
          <p:cNvSpPr/>
          <p:nvPr/>
        </p:nvSpPr>
        <p:spPr>
          <a:xfrm>
            <a:off x="1763485" y="2454730"/>
            <a:ext cx="1970316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Distance 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905EA8-E624-4E4F-862E-84D086F2CA43}"/>
              </a:ext>
            </a:extLst>
          </p:cNvPr>
          <p:cNvSpPr/>
          <p:nvPr/>
        </p:nvSpPr>
        <p:spPr>
          <a:xfrm>
            <a:off x="1763484" y="3826328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Motion 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B3342-F2AC-3648-A106-A26CF4E66CC0}"/>
              </a:ext>
            </a:extLst>
          </p:cNvPr>
          <p:cNvSpPr/>
          <p:nvPr/>
        </p:nvSpPr>
        <p:spPr>
          <a:xfrm>
            <a:off x="1763484" y="4535942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Sound Sensor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194C55-8D28-DF45-A3FE-FFE03F9649AD}"/>
              </a:ext>
            </a:extLst>
          </p:cNvPr>
          <p:cNvSpPr/>
          <p:nvPr/>
        </p:nvSpPr>
        <p:spPr>
          <a:xfrm>
            <a:off x="4517568" y="3243035"/>
            <a:ext cx="2296886" cy="118654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Raspberry Pi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Pico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F1FA16-123C-C04D-91C5-87842992BC8C}"/>
              </a:ext>
            </a:extLst>
          </p:cNvPr>
          <p:cNvCxnSpPr>
            <a:stCxn id="5" idx="3"/>
          </p:cNvCxnSpPr>
          <p:nvPr/>
        </p:nvCxnSpPr>
        <p:spPr>
          <a:xfrm>
            <a:off x="3733801" y="2743201"/>
            <a:ext cx="783771" cy="6857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757574-4FEA-7F44-BB17-553C236E2BB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33799" y="3429000"/>
            <a:ext cx="783771" cy="254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80C91A-7886-3047-8C66-45C37317222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733799" y="3970564"/>
            <a:ext cx="783771" cy="144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2EBF8F-7BEC-314C-B2B3-C2264A914BD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733799" y="4243613"/>
            <a:ext cx="783769" cy="580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6CE95-3C27-0743-A8DD-81BEACEA34F2}"/>
              </a:ext>
            </a:extLst>
          </p:cNvPr>
          <p:cNvSpPr/>
          <p:nvPr/>
        </p:nvSpPr>
        <p:spPr>
          <a:xfrm>
            <a:off x="7598221" y="2522766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89E27C-DA9F-5443-9F4A-EA38A3F08948}"/>
              </a:ext>
            </a:extLst>
          </p:cNvPr>
          <p:cNvSpPr/>
          <p:nvPr/>
        </p:nvSpPr>
        <p:spPr>
          <a:xfrm>
            <a:off x="7598221" y="3158673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D333B7-7F9F-3042-9954-97C939B693EC}"/>
              </a:ext>
            </a:extLst>
          </p:cNvPr>
          <p:cNvSpPr/>
          <p:nvPr/>
        </p:nvSpPr>
        <p:spPr>
          <a:xfrm>
            <a:off x="7598221" y="3831771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A7DCB-BEB2-D944-8B0E-8BE7F348D80B}"/>
              </a:ext>
            </a:extLst>
          </p:cNvPr>
          <p:cNvSpPr/>
          <p:nvPr/>
        </p:nvSpPr>
        <p:spPr>
          <a:xfrm>
            <a:off x="7598221" y="4488771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88448C-63D6-CC43-B591-B6301AAEFA6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814454" y="2811237"/>
            <a:ext cx="783767" cy="6609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62C1F5-8D8E-FA49-BF66-F246B282848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814452" y="3447144"/>
            <a:ext cx="783769" cy="2558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DAFE9B-11B0-944F-9F70-098D116B84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14452" y="3954804"/>
            <a:ext cx="783769" cy="1654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A69DD9-4B9C-B349-BA0D-8DB2380B399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814450" y="4185610"/>
            <a:ext cx="783771" cy="5916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6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992E-ACB0-5F43-B6DB-E512889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F27B-C275-E04C-A244-980B55B9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0085"/>
            <a:ext cx="10515600" cy="11368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3E78D-C933-2D42-931D-15416714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43" y="2188936"/>
            <a:ext cx="3449100" cy="200206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088092-AE27-A14F-8EC7-6B3EF2528DCB}"/>
              </a:ext>
            </a:extLst>
          </p:cNvPr>
          <p:cNvCxnSpPr/>
          <p:nvPr/>
        </p:nvCxnSpPr>
        <p:spPr>
          <a:xfrm flipH="1">
            <a:off x="5617028" y="3038814"/>
            <a:ext cx="957943" cy="217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A1370-833E-674D-A08D-8555DB5A2CBC}"/>
              </a:ext>
            </a:extLst>
          </p:cNvPr>
          <p:cNvCxnSpPr/>
          <p:nvPr/>
        </p:nvCxnSpPr>
        <p:spPr>
          <a:xfrm flipH="1">
            <a:off x="5617027" y="3429000"/>
            <a:ext cx="957943" cy="217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7982A4-1F6F-5348-8A97-D7237304EBA3}"/>
              </a:ext>
            </a:extLst>
          </p:cNvPr>
          <p:cNvCxnSpPr>
            <a:cxnSpLocks/>
          </p:cNvCxnSpPr>
          <p:nvPr/>
        </p:nvCxnSpPr>
        <p:spPr>
          <a:xfrm>
            <a:off x="1322614" y="3065801"/>
            <a:ext cx="720129" cy="1637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76255C-F4B2-0649-9E64-4FF7B5096C57}"/>
              </a:ext>
            </a:extLst>
          </p:cNvPr>
          <p:cNvSpPr txBox="1"/>
          <p:nvPr/>
        </p:nvSpPr>
        <p:spPr>
          <a:xfrm>
            <a:off x="759831" y="281138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25A68-4D57-6E42-AEF0-B1C5EBF301A5}"/>
              </a:ext>
            </a:extLst>
          </p:cNvPr>
          <p:cNvSpPr txBox="1"/>
          <p:nvPr/>
        </p:nvSpPr>
        <p:spPr>
          <a:xfrm>
            <a:off x="759831" y="32295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SCL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942B8B-40A6-BD41-AF65-8FF787234B27}"/>
              </a:ext>
            </a:extLst>
          </p:cNvPr>
          <p:cNvCxnSpPr>
            <a:cxnSpLocks/>
          </p:cNvCxnSpPr>
          <p:nvPr/>
        </p:nvCxnSpPr>
        <p:spPr>
          <a:xfrm>
            <a:off x="1300513" y="3429000"/>
            <a:ext cx="617045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8757C1-4B5E-5144-8A5E-F39D55D389B3}"/>
              </a:ext>
            </a:extLst>
          </p:cNvPr>
          <p:cNvSpPr txBox="1"/>
          <p:nvPr/>
        </p:nvSpPr>
        <p:spPr>
          <a:xfrm>
            <a:off x="6574970" y="2762568"/>
            <a:ext cx="56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CFEC83-EAEF-3541-9D76-7839B2CC2DDF}"/>
              </a:ext>
            </a:extLst>
          </p:cNvPr>
          <p:cNvSpPr txBox="1"/>
          <p:nvPr/>
        </p:nvSpPr>
        <p:spPr>
          <a:xfrm>
            <a:off x="6574969" y="32234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74927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35E0-3B45-1A49-85AF-00B3D04E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B27F-22DF-AD4B-ABD4-144696106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1199"/>
            <a:ext cx="10515600" cy="38576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81C19-5C20-0A4D-B419-82929B9A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70" y="2235993"/>
            <a:ext cx="5905500" cy="30099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92E78D-3DCF-414A-8816-97B257214244}"/>
              </a:ext>
            </a:extLst>
          </p:cNvPr>
          <p:cNvSpPr/>
          <p:nvPr/>
        </p:nvSpPr>
        <p:spPr>
          <a:xfrm>
            <a:off x="3113316" y="2323079"/>
            <a:ext cx="903514" cy="46366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D88A73-4BB1-6448-8399-D0EBC6A2FFA9}"/>
              </a:ext>
            </a:extLst>
          </p:cNvPr>
          <p:cNvCxnSpPr>
            <a:cxnSpLocks/>
          </p:cNvCxnSpPr>
          <p:nvPr/>
        </p:nvCxnSpPr>
        <p:spPr>
          <a:xfrm flipH="1">
            <a:off x="5736772" y="2906486"/>
            <a:ext cx="783771" cy="152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E84331-A0ED-D242-B9C0-5CD8F7F1E5DB}"/>
              </a:ext>
            </a:extLst>
          </p:cNvPr>
          <p:cNvSpPr txBox="1"/>
          <p:nvPr/>
        </p:nvSpPr>
        <p:spPr>
          <a:xfrm>
            <a:off x="2132533" y="2089900"/>
            <a:ext cx="170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Search for ssd1306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0E604-34FB-3745-B873-9DD020D24FD0}"/>
              </a:ext>
            </a:extLst>
          </p:cNvPr>
          <p:cNvSpPr txBox="1"/>
          <p:nvPr/>
        </p:nvSpPr>
        <p:spPr>
          <a:xfrm>
            <a:off x="6520543" y="2721820"/>
            <a:ext cx="170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Click this line</a:t>
            </a:r>
          </a:p>
        </p:txBody>
      </p:sp>
    </p:spTree>
    <p:extLst>
      <p:ext uri="{BB962C8B-B14F-4D97-AF65-F5344CB8AC3E}">
        <p14:creationId xmlns:p14="http://schemas.microsoft.com/office/powerpoint/2010/main" val="374417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8CEB-20AC-1E4A-9E1A-AB5326AB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E1D9-D100-4E48-8D82-B66290B2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0999"/>
            <a:ext cx="10515600" cy="198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7642D-CF10-BB43-9B4B-90AA712D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377" y="2050026"/>
            <a:ext cx="7127191" cy="15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1B92-FE32-A64F-9EE0-003856F2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9" y="200911"/>
            <a:ext cx="10515600" cy="451428"/>
          </a:xfrm>
        </p:spPr>
        <p:txBody>
          <a:bodyPr>
            <a:normAutofit fontScale="90000"/>
          </a:bodyPr>
          <a:lstStyle/>
          <a:p>
            <a:r>
              <a:rPr lang="en-US" dirty="0"/>
              <a:t>Potentiometer Connections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5A44F54-44D6-5042-89A0-D89C669A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9961"/>
            <a:ext cx="10515600" cy="977002"/>
          </a:xfrm>
        </p:spPr>
        <p:txBody>
          <a:bodyPr/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001FF8-4D60-4541-93EB-48D3E47C1656}"/>
              </a:ext>
            </a:extLst>
          </p:cNvPr>
          <p:cNvGrpSpPr/>
          <p:nvPr/>
        </p:nvGrpSpPr>
        <p:grpSpPr>
          <a:xfrm>
            <a:off x="403186" y="972590"/>
            <a:ext cx="9692927" cy="3307510"/>
            <a:chOff x="403186" y="972590"/>
            <a:chExt cx="9692927" cy="3307510"/>
          </a:xfrm>
        </p:grpSpPr>
        <p:pic>
          <p:nvPicPr>
            <p:cNvPr id="27" name="Picture 2" descr="How to Test Potentiometer(Find Bad Potentiometer) - Leets academy">
              <a:extLst>
                <a:ext uri="{FF2B5EF4-FFF2-40B4-BE49-F238E27FC236}">
                  <a16:creationId xmlns:a16="http://schemas.microsoft.com/office/drawing/2014/main" id="{D3F49DCE-562B-C741-B5B6-B6FD4E655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33" r="18145"/>
            <a:stretch/>
          </p:blipFill>
          <p:spPr bwMode="auto">
            <a:xfrm flipH="1">
              <a:off x="6995708" y="1821072"/>
              <a:ext cx="2159308" cy="2459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74A638-6B9F-C243-A51A-63E49271E0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668"/>
            <a:stretch/>
          </p:blipFill>
          <p:spPr>
            <a:xfrm>
              <a:off x="403186" y="972590"/>
              <a:ext cx="5722958" cy="3030076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2672062-D70A-E043-9250-CE86E97EA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7244" y="2798284"/>
              <a:ext cx="1123720" cy="15423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DAED21-D6A4-6D4A-B0B2-3BD0A6AC1D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6260" y="3320754"/>
              <a:ext cx="1038603" cy="29277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028019E-1102-C64D-ABA7-FA7D147CE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9278" y="3249976"/>
              <a:ext cx="1068635" cy="649995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F30296-A64A-7C41-ADD2-39C51DD88E38}"/>
                </a:ext>
              </a:extLst>
            </p:cNvPr>
            <p:cNvSpPr txBox="1"/>
            <p:nvPr/>
          </p:nvSpPr>
          <p:spPr>
            <a:xfrm>
              <a:off x="6995712" y="1344059"/>
              <a:ext cx="3100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10K Ohm Linear Potentiometer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90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1B92-FE32-A64F-9EE0-003856F2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9" y="200911"/>
            <a:ext cx="10515600" cy="451428"/>
          </a:xfrm>
        </p:spPr>
        <p:txBody>
          <a:bodyPr>
            <a:normAutofit fontScale="90000"/>
          </a:bodyPr>
          <a:lstStyle/>
          <a:p>
            <a:r>
              <a:rPr lang="en-US" dirty="0"/>
              <a:t>SSH1306 SPI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334F-828C-D04E-AD58-EC477FD7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69" y="4751927"/>
            <a:ext cx="5810804" cy="19307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spi_sck</a:t>
            </a:r>
            <a:r>
              <a:rPr lang="en-US" dirty="0"/>
              <a:t>=</a:t>
            </a:r>
            <a:r>
              <a:rPr lang="en-US" dirty="0" err="1"/>
              <a:t>machine.Pin</a:t>
            </a:r>
            <a:r>
              <a:rPr lang="en-US" dirty="0"/>
              <a:t>(2)</a:t>
            </a:r>
          </a:p>
          <a:p>
            <a:pPr marL="0" indent="0">
              <a:buNone/>
            </a:pPr>
            <a:r>
              <a:rPr lang="en-US" dirty="0" err="1"/>
              <a:t>spi_tx</a:t>
            </a:r>
            <a:r>
              <a:rPr lang="en-US" dirty="0"/>
              <a:t>=</a:t>
            </a:r>
            <a:r>
              <a:rPr lang="en-US" dirty="0" err="1"/>
              <a:t>machine.Pin</a:t>
            </a:r>
            <a:r>
              <a:rPr lang="en-US" dirty="0"/>
              <a:t>(3)</a:t>
            </a:r>
          </a:p>
          <a:p>
            <a:pPr marL="0" indent="0">
              <a:buNone/>
            </a:pPr>
            <a:r>
              <a:rPr lang="en-US" dirty="0" err="1"/>
              <a:t>spi</a:t>
            </a:r>
            <a:r>
              <a:rPr lang="en-US" dirty="0"/>
              <a:t>=</a:t>
            </a:r>
            <a:r>
              <a:rPr lang="en-US" dirty="0" err="1"/>
              <a:t>machine.SPI</a:t>
            </a:r>
            <a:r>
              <a:rPr lang="en-US" dirty="0"/>
              <a:t>(0,baudrate=100000,sck=</a:t>
            </a:r>
            <a:r>
              <a:rPr lang="en-US" dirty="0" err="1"/>
              <a:t>spi_sck</a:t>
            </a:r>
            <a:r>
              <a:rPr lang="en-US" dirty="0"/>
              <a:t>, </a:t>
            </a:r>
            <a:r>
              <a:rPr lang="en-US" dirty="0" err="1"/>
              <a:t>mosi</a:t>
            </a:r>
            <a:r>
              <a:rPr lang="en-US" dirty="0"/>
              <a:t>=</a:t>
            </a:r>
            <a:r>
              <a:rPr lang="en-US" dirty="0" err="1"/>
              <a:t>spi_tx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CS = </a:t>
            </a:r>
            <a:r>
              <a:rPr lang="en-US" dirty="0" err="1"/>
              <a:t>machine.Pin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DC = </a:t>
            </a:r>
            <a:r>
              <a:rPr lang="en-US" dirty="0" err="1"/>
              <a:t>machine.Pin</a:t>
            </a:r>
            <a:r>
              <a:rPr lang="en-US" dirty="0"/>
              <a:t>(4)</a:t>
            </a:r>
          </a:p>
          <a:p>
            <a:pPr marL="0" indent="0">
              <a:buNone/>
            </a:pPr>
            <a:r>
              <a:rPr lang="en-US" dirty="0"/>
              <a:t>RES = </a:t>
            </a:r>
            <a:r>
              <a:rPr lang="en-US" dirty="0" err="1"/>
              <a:t>machine.Pin</a:t>
            </a:r>
            <a:r>
              <a:rPr lang="en-US" dirty="0"/>
              <a:t>(5)</a:t>
            </a:r>
          </a:p>
          <a:p>
            <a:pPr marL="0" indent="0">
              <a:buNone/>
            </a:pPr>
            <a:r>
              <a:rPr lang="en-US" dirty="0" err="1"/>
              <a:t>oled</a:t>
            </a:r>
            <a:r>
              <a:rPr lang="en-US" dirty="0"/>
              <a:t> = ssd1306.SSD1306_SPI(128, 64, </a:t>
            </a:r>
            <a:r>
              <a:rPr lang="en-US" dirty="0" err="1"/>
              <a:t>spi</a:t>
            </a:r>
            <a:r>
              <a:rPr lang="en-US" dirty="0"/>
              <a:t>, DC, RES, CS)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4A638-6B9F-C243-A51A-63E49271E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8"/>
          <a:stretch/>
        </p:blipFill>
        <p:spPr>
          <a:xfrm>
            <a:off x="3234521" y="1446315"/>
            <a:ext cx="5722958" cy="303007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672062-D70A-E043-9250-CE86E97EAD3C}"/>
              </a:ext>
            </a:extLst>
          </p:cNvPr>
          <p:cNvCxnSpPr/>
          <p:nvPr/>
        </p:nvCxnSpPr>
        <p:spPr>
          <a:xfrm flipH="1">
            <a:off x="8105395" y="2755882"/>
            <a:ext cx="957943" cy="217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DAED21-D6A4-6D4A-B0B2-3BD0A6AC1DDD}"/>
              </a:ext>
            </a:extLst>
          </p:cNvPr>
          <p:cNvCxnSpPr/>
          <p:nvPr/>
        </p:nvCxnSpPr>
        <p:spPr>
          <a:xfrm flipH="1">
            <a:off x="8105395" y="2199656"/>
            <a:ext cx="957943" cy="217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CFD058-8543-244B-93CE-B9D4AFA82E07}"/>
              </a:ext>
            </a:extLst>
          </p:cNvPr>
          <p:cNvCxnSpPr>
            <a:cxnSpLocks/>
          </p:cNvCxnSpPr>
          <p:nvPr/>
        </p:nvCxnSpPr>
        <p:spPr>
          <a:xfrm>
            <a:off x="2651635" y="2936580"/>
            <a:ext cx="717797" cy="44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5EBA83-A603-0C43-9ECA-268AF2340625}"/>
              </a:ext>
            </a:extLst>
          </p:cNvPr>
          <p:cNvCxnSpPr>
            <a:cxnSpLocks/>
          </p:cNvCxnSpPr>
          <p:nvPr/>
        </p:nvCxnSpPr>
        <p:spPr>
          <a:xfrm>
            <a:off x="2756787" y="2628555"/>
            <a:ext cx="612645" cy="933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23B791-388E-A847-A4B8-E2D8B50DEF08}"/>
              </a:ext>
            </a:extLst>
          </p:cNvPr>
          <p:cNvSpPr txBox="1"/>
          <p:nvPr/>
        </p:nvSpPr>
        <p:spPr>
          <a:xfrm>
            <a:off x="9048543" y="2553449"/>
            <a:ext cx="56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D4BB6-1E8B-AE4B-A9A1-26CE16056861}"/>
              </a:ext>
            </a:extLst>
          </p:cNvPr>
          <p:cNvSpPr txBox="1"/>
          <p:nvPr/>
        </p:nvSpPr>
        <p:spPr>
          <a:xfrm>
            <a:off x="9063337" y="199413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8CBA9-337D-4742-A426-00CABCCF32CC}"/>
              </a:ext>
            </a:extLst>
          </p:cNvPr>
          <p:cNvSpPr txBox="1"/>
          <p:nvPr/>
        </p:nvSpPr>
        <p:spPr>
          <a:xfrm>
            <a:off x="2098904" y="2748245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F8818-5C62-9748-9D2E-E61A05609316}"/>
              </a:ext>
            </a:extLst>
          </p:cNvPr>
          <p:cNvSpPr txBox="1"/>
          <p:nvPr/>
        </p:nvSpPr>
        <p:spPr>
          <a:xfrm>
            <a:off x="2226190" y="241737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CA671-3293-F647-84B8-FFD1CDDE00A3}"/>
              </a:ext>
            </a:extLst>
          </p:cNvPr>
          <p:cNvCxnSpPr>
            <a:cxnSpLocks/>
          </p:cNvCxnSpPr>
          <p:nvPr/>
        </p:nvCxnSpPr>
        <p:spPr>
          <a:xfrm>
            <a:off x="2750966" y="2159072"/>
            <a:ext cx="617045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365825-835C-674A-A242-1D98DCC7CC3B}"/>
              </a:ext>
            </a:extLst>
          </p:cNvPr>
          <p:cNvSpPr txBox="1"/>
          <p:nvPr/>
        </p:nvSpPr>
        <p:spPr>
          <a:xfrm>
            <a:off x="2361777" y="19672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C0CBB3-D022-AC4B-85F2-9D3C931BF9A3}"/>
              </a:ext>
            </a:extLst>
          </p:cNvPr>
          <p:cNvCxnSpPr>
            <a:cxnSpLocks/>
          </p:cNvCxnSpPr>
          <p:nvPr/>
        </p:nvCxnSpPr>
        <p:spPr>
          <a:xfrm>
            <a:off x="2781949" y="3256397"/>
            <a:ext cx="617045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3497AF-1868-9A4F-BD13-4A272DB81546}"/>
              </a:ext>
            </a:extLst>
          </p:cNvPr>
          <p:cNvSpPr txBox="1"/>
          <p:nvPr/>
        </p:nvSpPr>
        <p:spPr>
          <a:xfrm>
            <a:off x="2298598" y="308909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400C7-84E3-5A4C-8351-8B0FEC579C32}"/>
              </a:ext>
            </a:extLst>
          </p:cNvPr>
          <p:cNvSpPr txBox="1"/>
          <p:nvPr/>
        </p:nvSpPr>
        <p:spPr>
          <a:xfrm>
            <a:off x="4346810" y="1004895"/>
            <a:ext cx="250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Breadboard row number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B64957-88BB-E04F-960F-E551F5082B07}"/>
              </a:ext>
            </a:extLst>
          </p:cNvPr>
          <p:cNvCxnSpPr>
            <a:cxnSpLocks/>
          </p:cNvCxnSpPr>
          <p:nvPr/>
        </p:nvCxnSpPr>
        <p:spPr>
          <a:xfrm flipH="1">
            <a:off x="4346810" y="1330880"/>
            <a:ext cx="81971" cy="407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E4818-6D04-CB44-AD18-586AD85E40DD}"/>
              </a:ext>
            </a:extLst>
          </p:cNvPr>
          <p:cNvCxnSpPr>
            <a:cxnSpLocks/>
          </p:cNvCxnSpPr>
          <p:nvPr/>
        </p:nvCxnSpPr>
        <p:spPr>
          <a:xfrm>
            <a:off x="2781949" y="3545858"/>
            <a:ext cx="617045" cy="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854EAF-A895-A043-BB6E-7617DA557917}"/>
              </a:ext>
            </a:extLst>
          </p:cNvPr>
          <p:cNvSpPr txBox="1"/>
          <p:nvPr/>
        </p:nvSpPr>
        <p:spPr>
          <a:xfrm>
            <a:off x="2243796" y="3378553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181672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12740</TotalTime>
  <Words>212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MicroPython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Potentiometer Connections</vt:lpstr>
      <vt:lpstr>SSH1306 SPI Connections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15</cp:revision>
  <dcterms:created xsi:type="dcterms:W3CDTF">2021-02-14T14:40:42Z</dcterms:created>
  <dcterms:modified xsi:type="dcterms:W3CDTF">2021-11-27T21:05:15Z</dcterms:modified>
</cp:coreProperties>
</file>