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BD97-3C46-4045-8CB1-CF01169DC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73B17-DE4D-6449-A7DF-F293F63E5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A52B-F2DA-E54D-B652-412D6A65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12A2-5421-474E-9365-73832240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94E2-4966-4A48-9C0E-0A2CCD99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FE0-948B-7541-A6BD-5EAA0A63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BDD1C-C864-9E42-A909-13972D78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ED0D-82C0-6641-A507-42F20FC1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FB73-CB2D-114E-BEFE-22F39998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BEF1-CCB9-CA43-98C4-23A8F092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5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8733B-7783-3B40-9B1A-1CCE2C8A8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4CE50-5F8B-744D-B825-C55F04F9A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A3C7-F755-5841-B769-0DDAE0A7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6027-88CE-E145-9F1B-180B50E1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2D32B-112E-9640-94DF-E9D2EED5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CB8D-6F9B-C144-86B2-6004469F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24F0-B4BA-5944-8BEB-84D04B10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8D3D-B2E8-FD44-AC96-A2757CA1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3B5F-56C8-3141-879D-FF39849A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CD48-6EA4-4247-91A9-086BE71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B84C-4FA0-A342-BEA5-5E44B8AC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BA1D-834B-EA41-861F-81E4DEFF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1092-6A3A-5949-8C93-D57A7B90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253E-D5F1-9840-B55C-6EBC473F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0BE73-1B73-CB40-89F2-37F08CAB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D496-F4E2-4B49-80F8-B3666B2A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F082-E34D-B74C-A287-51FF5C02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4A9A1-C42E-C249-B475-F7B7DC6D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5D16-FC68-0E49-90BF-78C528B0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00FA3-DD9C-484B-A705-CF80AB4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60786-E29F-FF4E-B7D4-14C87F81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5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9D81-388F-4041-AB01-9C7AA53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A64C-5345-B64D-9975-A73BCE47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497CB-AE83-6146-88DD-B7E341202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414C5-F946-8448-A7AC-070B847EE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BB028-DC07-8542-B802-10B5D6B74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EB9A4-C937-BF47-9E28-C9D09707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CA5F9-C25C-2846-9078-F1E6EB16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ECBD5-B319-7948-BB32-40C6EB7E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F298-36FC-5548-83D3-13BE1306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CCABD-0214-414E-B8FB-CC74B834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610F1-ABF4-414A-B059-D88AE78E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9D0D6-653C-3943-A363-57C130E8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2DACF-DF4E-C44C-89AE-A6124E8E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97E93-5D90-1E4C-837B-DAA5D33F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B0F3-B008-EB41-A1F2-17CC831D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4EEF-7C89-4A43-BF18-6C128B07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C233-19FA-FF48-B947-1D6CC65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C1066-B3B9-4149-BE1F-D34C9217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B00D2-02FF-7440-AFC9-8F0FAC42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A5C5-8CF2-8649-A57B-DC55E706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7B364-F215-C443-A31F-69D59813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003-1EB1-4A47-A6A4-6D92FBB8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D0484-2421-0041-BA34-BA8A3B389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3A39D-F7E8-AD4F-9F23-DF682335E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9E9C3-5148-354D-BF31-54B53072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DC694-1328-AB44-BBEF-87FDB0E8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96FD-BCF3-B44B-A41A-D0F9F6F3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3CB30-DD35-0740-BC04-8A6C8A93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C3CD-1870-C64A-86F1-89548BB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FE39-BCBB-5E4D-85A8-975C7FBA7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2615-3A26-B244-A8F6-128A563E3A2A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47C6-B09F-6642-B4FB-9DEB3D77E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1EFA4-A4C2-2C40-A341-E18F80CEE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7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B27E-EA94-EA41-93D7-51C39CB93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5" y="578077"/>
            <a:ext cx="9144000" cy="967694"/>
          </a:xfrm>
        </p:spPr>
        <p:txBody>
          <a:bodyPr/>
          <a:lstStyle/>
          <a:p>
            <a:r>
              <a:rPr lang="en-US" dirty="0"/>
              <a:t>Cytron Maker Nano RP2040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10676-40A8-7946-988F-7B3364D28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E6029A-A46B-6248-AF5B-533C07CB34A6}"/>
              </a:ext>
            </a:extLst>
          </p:cNvPr>
          <p:cNvSpPr txBox="1"/>
          <p:nvPr/>
        </p:nvSpPr>
        <p:spPr>
          <a:xfrm>
            <a:off x="3050498" y="2963268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cytron-nano-rp2040-pinout</a:t>
            </a:r>
          </a:p>
        </p:txBody>
      </p:sp>
      <p:pic>
        <p:nvPicPr>
          <p:cNvPr id="10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853AF16-0C3C-1E40-A2C4-5D82B285E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65"/>
          <a:stretch/>
        </p:blipFill>
        <p:spPr>
          <a:xfrm>
            <a:off x="1532324" y="0"/>
            <a:ext cx="9031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E2B2-6CB2-6946-86BC-DB6B82D0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6441-1CF1-2742-A167-603FBAF9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313458A0-4051-BD4F-9874-238CF367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123" y="1588957"/>
            <a:ext cx="6222002" cy="52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13747</TotalTime>
  <Words>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Cytron Maker Nano RP2040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cp:lastPrinted>2022-02-26T16:57:52Z</cp:lastPrinted>
  <dcterms:created xsi:type="dcterms:W3CDTF">2022-02-26T16:51:29Z</dcterms:created>
  <dcterms:modified xsi:type="dcterms:W3CDTF">2022-03-15T03:58:26Z</dcterms:modified>
</cp:coreProperties>
</file>