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3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4"/>
    <p:restoredTop sz="94648"/>
  </p:normalViewPr>
  <p:slideViewPr>
    <p:cSldViewPr snapToGrid="0" snapToObjects="1">
      <p:cViewPr varScale="1">
        <p:scale>
          <a:sx n="79" d="100"/>
          <a:sy n="79" d="100"/>
        </p:scale>
        <p:origin x="24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59016-3FAF-2741-9786-FF268216E36E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2DB7CE-4AE4-4B42-8927-9EC94997B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1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DB7CE-4AE4-4B42-8927-9EC94997BC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98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DB7CE-4AE4-4B42-8927-9EC94997BC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09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DB7CE-4AE4-4B42-8927-9EC94997BC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28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DB7CE-4AE4-4B42-8927-9EC94997BC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1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2DB7CE-4AE4-4B42-8927-9EC94997BC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887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128-F278-7F48-A13D-81E0CB4607AB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68F0-3A48-414C-8E02-CA7699642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2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128-F278-7F48-A13D-81E0CB4607AB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68F0-3A48-414C-8E02-CA7699642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9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128-F278-7F48-A13D-81E0CB4607AB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68F0-3A48-414C-8E02-CA7699642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2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128-F278-7F48-A13D-81E0CB4607AB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68F0-3A48-414C-8E02-CA7699642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2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128-F278-7F48-A13D-81E0CB4607AB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68F0-3A48-414C-8E02-CA7699642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7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128-F278-7F48-A13D-81E0CB4607AB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68F0-3A48-414C-8E02-CA7699642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0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128-F278-7F48-A13D-81E0CB4607AB}" type="datetimeFigureOut">
              <a:rPr lang="en-US" smtClean="0"/>
              <a:t>4/27/22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68F0-3A48-414C-8E02-CA7699642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0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128-F278-7F48-A13D-81E0CB4607AB}" type="datetimeFigureOut">
              <a:rPr lang="en-US" smtClean="0"/>
              <a:t>4/27/22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68F0-3A48-414C-8E02-CA7699642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5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128-F278-7F48-A13D-81E0CB4607AB}" type="datetimeFigureOut">
              <a:rPr lang="en-US" smtClean="0"/>
              <a:t>4/27/22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68F0-3A48-414C-8E02-CA7699642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0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128-F278-7F48-A13D-81E0CB4607AB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68F0-3A48-414C-8E02-CA7699642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4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B128-F278-7F48-A13D-81E0CB4607AB}" type="datetimeFigureOut">
              <a:rPr lang="en-US" smtClean="0"/>
              <a:t>4/27/22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68F0-3A48-414C-8E02-CA7699642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1B128-F278-7F48-A13D-81E0CB4607AB}" type="datetimeFigureOut">
              <a:rPr lang="en-US" smtClean="0"/>
              <a:t>4/27/22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A68F0-3A48-414C-8E02-CA7699642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5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428080-EA3A-5347-B94C-4EC600DA6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21132"/>
            <a:ext cx="7772400" cy="627953"/>
          </a:xfrm>
        </p:spPr>
        <p:txBody>
          <a:bodyPr>
            <a:noAutofit/>
          </a:bodyPr>
          <a:lstStyle/>
          <a:p>
            <a:r>
              <a:rPr lang="en-US" sz="4400" b="1" dirty="0"/>
              <a:t>CoderDojo Twin Cities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E117E7C7-997E-074B-8F38-89FD476A6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837" y="897165"/>
            <a:ext cx="3919764" cy="391976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A85E6F-920A-6641-87D7-74DEDF12AC75}"/>
              </a:ext>
            </a:extLst>
          </p:cNvPr>
          <p:cNvCxnSpPr/>
          <p:nvPr/>
        </p:nvCxnSpPr>
        <p:spPr>
          <a:xfrm flipV="1">
            <a:off x="0" y="5029200"/>
            <a:ext cx="7772400" cy="1306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picture containing text, microphone&#10;&#10;Description automatically generated">
            <a:extLst>
              <a:ext uri="{FF2B5EF4-FFF2-40B4-BE49-F238E27FC236}">
                <a16:creationId xmlns:a16="http://schemas.microsoft.com/office/drawing/2014/main" id="{5BE3A74C-9848-4942-ADFC-357BA804C3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28" b="8173"/>
          <a:stretch/>
        </p:blipFill>
        <p:spPr>
          <a:xfrm>
            <a:off x="1453243" y="5274127"/>
            <a:ext cx="5118420" cy="44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0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E428080-EA3A-5347-B94C-4EC600DA6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21132"/>
            <a:ext cx="7772400" cy="627953"/>
          </a:xfrm>
        </p:spPr>
        <p:txBody>
          <a:bodyPr>
            <a:noAutofit/>
          </a:bodyPr>
          <a:lstStyle/>
          <a:p>
            <a:r>
              <a:rPr lang="en-US" sz="4400" b="1" dirty="0"/>
              <a:t>Minnesota Codes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A85E6F-920A-6641-87D7-74DEDF12AC75}"/>
              </a:ext>
            </a:extLst>
          </p:cNvPr>
          <p:cNvCxnSpPr/>
          <p:nvPr/>
        </p:nvCxnSpPr>
        <p:spPr>
          <a:xfrm flipV="1">
            <a:off x="0" y="5029200"/>
            <a:ext cx="7772400" cy="1306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40D81E12-B667-874B-8D92-C371A72408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120"/>
          <a:stretch/>
        </p:blipFill>
        <p:spPr>
          <a:xfrm>
            <a:off x="2001820" y="1005114"/>
            <a:ext cx="3963551" cy="3746500"/>
          </a:xfrm>
          <a:prstGeom prst="rect">
            <a:avLst/>
          </a:prstGeom>
        </p:spPr>
      </p:pic>
      <p:pic>
        <p:nvPicPr>
          <p:cNvPr id="3074" name="Picture 2" descr="The Bakken Museum">
            <a:extLst>
              <a:ext uri="{FF2B5EF4-FFF2-40B4-BE49-F238E27FC236}">
                <a16:creationId xmlns:a16="http://schemas.microsoft.com/office/drawing/2014/main" id="{D9BFA97C-B509-C648-9F4F-49DE38D62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3" y="6373184"/>
            <a:ext cx="6678386" cy="20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64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79BFC9-F8AF-5C4E-8BB3-C6B618E3E63B}"/>
              </a:ext>
            </a:extLst>
          </p:cNvPr>
          <p:cNvSpPr/>
          <p:nvPr/>
        </p:nvSpPr>
        <p:spPr>
          <a:xfrm>
            <a:off x="1502229" y="5731329"/>
            <a:ext cx="4686300" cy="24166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A85E6F-920A-6641-87D7-74DEDF12AC75}"/>
              </a:ext>
            </a:extLst>
          </p:cNvPr>
          <p:cNvCxnSpPr/>
          <p:nvPr/>
        </p:nvCxnSpPr>
        <p:spPr>
          <a:xfrm flipV="1">
            <a:off x="0" y="5029200"/>
            <a:ext cx="7772400" cy="1306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581ACE-7648-7142-971E-61345AF93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157" y="440871"/>
            <a:ext cx="5791200" cy="427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chnovation minnesota logo">
            <a:extLst>
              <a:ext uri="{FF2B5EF4-FFF2-40B4-BE49-F238E27FC236}">
                <a16:creationId xmlns:a16="http://schemas.microsoft.com/office/drawing/2014/main" id="{9B7A6D8D-14CE-0544-B71E-D90E75027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8437" y="6168572"/>
            <a:ext cx="36449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BC9385B1-1BE3-C947-99AD-D84F7DAC1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728317"/>
            <a:ext cx="7772400" cy="627953"/>
          </a:xfrm>
        </p:spPr>
        <p:txBody>
          <a:bodyPr>
            <a:noAutofit/>
          </a:bodyPr>
          <a:lstStyle/>
          <a:p>
            <a:r>
              <a:rPr lang="en-US" sz="4400" b="1" dirty="0"/>
              <a:t>Technovation MN</a:t>
            </a:r>
          </a:p>
        </p:txBody>
      </p:sp>
    </p:spTree>
    <p:extLst>
      <p:ext uri="{BB962C8B-B14F-4D97-AF65-F5344CB8AC3E}">
        <p14:creationId xmlns:p14="http://schemas.microsoft.com/office/powerpoint/2010/main" val="3778626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A85E6F-920A-6641-87D7-74DEDF12AC75}"/>
              </a:ext>
            </a:extLst>
          </p:cNvPr>
          <p:cNvCxnSpPr/>
          <p:nvPr/>
        </p:nvCxnSpPr>
        <p:spPr>
          <a:xfrm flipV="1">
            <a:off x="0" y="5029200"/>
            <a:ext cx="7772400" cy="1306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D2E727-A732-F14B-BEEB-77E2402D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7629" y="254000"/>
            <a:ext cx="4521200" cy="452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he Works Museum Logo">
            <a:extLst>
              <a:ext uri="{FF2B5EF4-FFF2-40B4-BE49-F238E27FC236}">
                <a16:creationId xmlns:a16="http://schemas.microsoft.com/office/drawing/2014/main" id="{4F098B52-662E-2749-B876-F70E9F2B2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57" y="5294991"/>
            <a:ext cx="7133512" cy="4142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386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A85E6F-920A-6641-87D7-74DEDF12AC75}"/>
              </a:ext>
            </a:extLst>
          </p:cNvPr>
          <p:cNvCxnSpPr/>
          <p:nvPr/>
        </p:nvCxnSpPr>
        <p:spPr>
          <a:xfrm flipV="1">
            <a:off x="0" y="5029200"/>
            <a:ext cx="7772400" cy="13062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Optum">
            <a:extLst>
              <a:ext uri="{FF2B5EF4-FFF2-40B4-BE49-F238E27FC236}">
                <a16:creationId xmlns:a16="http://schemas.microsoft.com/office/drawing/2014/main" id="{0F6BEA36-304D-A847-90BC-F4D484155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636815"/>
            <a:ext cx="6063976" cy="235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BAD7CF2-4FCA-7245-BB93-88FED1F12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290903"/>
            <a:ext cx="7772400" cy="627953"/>
          </a:xfrm>
        </p:spPr>
        <p:txBody>
          <a:bodyPr>
            <a:noAutofit/>
          </a:bodyPr>
          <a:lstStyle/>
          <a:p>
            <a:r>
              <a:rPr lang="en-US" sz="5400" b="1" dirty="0"/>
              <a:t>Social Responsibility</a:t>
            </a:r>
          </a:p>
        </p:txBody>
      </p:sp>
      <p:pic>
        <p:nvPicPr>
          <p:cNvPr id="8" name="Picture 2" descr="Optum">
            <a:extLst>
              <a:ext uri="{FF2B5EF4-FFF2-40B4-BE49-F238E27FC236}">
                <a16:creationId xmlns:a16="http://schemas.microsoft.com/office/drawing/2014/main" id="{FA8A685F-25C7-D74C-A686-9D35FDE9C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28" y="5584371"/>
            <a:ext cx="5867761" cy="227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BC18BF75-7804-4744-88ED-69DD520B8FEE}"/>
              </a:ext>
            </a:extLst>
          </p:cNvPr>
          <p:cNvSpPr txBox="1">
            <a:spLocks/>
          </p:cNvSpPr>
          <p:nvPr/>
        </p:nvSpPr>
        <p:spPr>
          <a:xfrm>
            <a:off x="0" y="8113274"/>
            <a:ext cx="7772400" cy="627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None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862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586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4310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3172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2034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0" algn="ctr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None/>
              <a:defRPr sz="1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b="1" dirty="0"/>
              <a:t>Social Responsibility</a:t>
            </a:r>
          </a:p>
        </p:txBody>
      </p:sp>
    </p:spTree>
    <p:extLst>
      <p:ext uri="{BB962C8B-B14F-4D97-AF65-F5344CB8AC3E}">
        <p14:creationId xmlns:p14="http://schemas.microsoft.com/office/powerpoint/2010/main" val="315742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1809</TotalTime>
  <Words>16</Words>
  <Application>Microsoft Macintosh PowerPoint</Application>
  <PresentationFormat>Custom</PresentationFormat>
  <Paragraphs>10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4</cp:revision>
  <cp:lastPrinted>2021-12-16T22:48:10Z</cp:lastPrinted>
  <dcterms:created xsi:type="dcterms:W3CDTF">2021-12-15T18:17:38Z</dcterms:created>
  <dcterms:modified xsi:type="dcterms:W3CDTF">2022-04-27T22:22:55Z</dcterms:modified>
</cp:coreProperties>
</file>