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104"/>
  </p:normalViewPr>
  <p:slideViewPr>
    <p:cSldViewPr snapToGrid="0">
      <p:cViewPr>
        <p:scale>
          <a:sx n="111" d="100"/>
          <a:sy n="111" d="100"/>
        </p:scale>
        <p:origin x="14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2B7-1841-3045-8C70-09571B01351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B2DA-429F-F74C-BE5E-6DFB50D9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1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2B7-1841-3045-8C70-09571B01351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B2DA-429F-F74C-BE5E-6DFB50D9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7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2B7-1841-3045-8C70-09571B01351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B2DA-429F-F74C-BE5E-6DFB50D9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3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2B7-1841-3045-8C70-09571B01351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B2DA-429F-F74C-BE5E-6DFB50D9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7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2B7-1841-3045-8C70-09571B01351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B2DA-429F-F74C-BE5E-6DFB50D9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1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2B7-1841-3045-8C70-09571B01351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B2DA-429F-F74C-BE5E-6DFB50D9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8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2B7-1841-3045-8C70-09571B01351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B2DA-429F-F74C-BE5E-6DFB50D9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5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2B7-1841-3045-8C70-09571B01351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B2DA-429F-F74C-BE5E-6DFB50D9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4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2B7-1841-3045-8C70-09571B01351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B2DA-429F-F74C-BE5E-6DFB50D9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3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2B7-1841-3045-8C70-09571B01351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B2DA-429F-F74C-BE5E-6DFB50D9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1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2B7-1841-3045-8C70-09571B01351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B2DA-429F-F74C-BE5E-6DFB50D9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6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512B7-1841-3045-8C70-09571B01351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2B2DA-429F-F74C-BE5E-6DFB50D9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91E73B-234A-4F09-C64D-C911BFA26DFB}"/>
              </a:ext>
            </a:extLst>
          </p:cNvPr>
          <p:cNvSpPr txBox="1"/>
          <p:nvPr/>
        </p:nvSpPr>
        <p:spPr>
          <a:xfrm>
            <a:off x="794255" y="561193"/>
            <a:ext cx="1689180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920" b="1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A50CD-82C5-C17C-81CD-F8470A4B741B}"/>
              </a:ext>
            </a:extLst>
          </p:cNvPr>
          <p:cNvSpPr txBox="1"/>
          <p:nvPr/>
        </p:nvSpPr>
        <p:spPr>
          <a:xfrm>
            <a:off x="5213730" y="561193"/>
            <a:ext cx="4020652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920" b="1" dirty="0">
                <a:latin typeface="Arial" panose="020B0604020202020204" pitchFamily="34" charset="0"/>
                <a:cs typeface="Arial" panose="020B0604020202020204" pitchFamily="34" charset="0"/>
              </a:rPr>
              <a:t>Robots!</a:t>
            </a:r>
          </a:p>
        </p:txBody>
      </p:sp>
      <p:sp>
        <p:nvSpPr>
          <p:cNvPr id="6" name="Heart 5">
            <a:extLst>
              <a:ext uri="{FF2B5EF4-FFF2-40B4-BE49-F238E27FC236}">
                <a16:creationId xmlns:a16="http://schemas.microsoft.com/office/drawing/2014/main" id="{19309C19-817E-481F-9EB6-D4AFCED7EC78}"/>
              </a:ext>
            </a:extLst>
          </p:cNvPr>
          <p:cNvSpPr/>
          <p:nvPr/>
        </p:nvSpPr>
        <p:spPr>
          <a:xfrm>
            <a:off x="2857944" y="704440"/>
            <a:ext cx="1781687" cy="127876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B3DE3A1D-4C28-305A-A9CF-546F0BCA1F0A}"/>
              </a:ext>
            </a:extLst>
          </p:cNvPr>
          <p:cNvSpPr/>
          <p:nvPr/>
        </p:nvSpPr>
        <p:spPr>
          <a:xfrm>
            <a:off x="2857742" y="2627593"/>
            <a:ext cx="2502334" cy="2019157"/>
          </a:xfrm>
          <a:prstGeom prst="cube">
            <a:avLst>
              <a:gd name="adj" fmla="val 1708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98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BA787-51E4-EDCD-3D45-83DEEE828EAF}"/>
              </a:ext>
            </a:extLst>
          </p:cNvPr>
          <p:cNvSpPr txBox="1"/>
          <p:nvPr/>
        </p:nvSpPr>
        <p:spPr>
          <a:xfrm>
            <a:off x="564839" y="3337090"/>
            <a:ext cx="153561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/>
              <a:t>Sensors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9EF5247-CFD5-F775-D071-DBF56BEA8707}"/>
              </a:ext>
            </a:extLst>
          </p:cNvPr>
          <p:cNvSpPr/>
          <p:nvPr/>
        </p:nvSpPr>
        <p:spPr>
          <a:xfrm>
            <a:off x="2237115" y="3509490"/>
            <a:ext cx="620830" cy="34039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4E26732-C3A7-74F9-267B-79630168B30A}"/>
              </a:ext>
            </a:extLst>
          </p:cNvPr>
          <p:cNvSpPr/>
          <p:nvPr/>
        </p:nvSpPr>
        <p:spPr>
          <a:xfrm>
            <a:off x="5360076" y="3509490"/>
            <a:ext cx="718517" cy="34039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2E59A-8E36-5BAC-55AB-5345B60B2BB6}"/>
              </a:ext>
            </a:extLst>
          </p:cNvPr>
          <p:cNvSpPr txBox="1"/>
          <p:nvPr/>
        </p:nvSpPr>
        <p:spPr>
          <a:xfrm>
            <a:off x="6105922" y="2741174"/>
            <a:ext cx="100540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/>
              <a:t>LEDs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0678D-27E7-A564-D7B6-5C321D2F86BB}"/>
              </a:ext>
            </a:extLst>
          </p:cNvPr>
          <p:cNvSpPr txBox="1"/>
          <p:nvPr/>
        </p:nvSpPr>
        <p:spPr>
          <a:xfrm>
            <a:off x="6105921" y="3327563"/>
            <a:ext cx="16218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/>
              <a:t>Displays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8A351D-5408-18AE-1CEE-90ECAC2983C2}"/>
              </a:ext>
            </a:extLst>
          </p:cNvPr>
          <p:cNvSpPr txBox="1"/>
          <p:nvPr/>
        </p:nvSpPr>
        <p:spPr>
          <a:xfrm>
            <a:off x="6105922" y="3913953"/>
            <a:ext cx="14673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/>
              <a:t>Motors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1AB01-FC00-17A5-CD34-F4A8DB35A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099" y="4005030"/>
            <a:ext cx="1381543" cy="903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E8658B-5ED3-5B6D-EE6B-634A8A85D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520" y="2499582"/>
            <a:ext cx="997221" cy="8748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01BFA0-B661-EC6C-726B-4C73BFE6D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08" y="4040103"/>
            <a:ext cx="1534954" cy="8329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FF8522-5C47-2BC4-3581-B57D65C8B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027629">
            <a:off x="8214746" y="2137351"/>
            <a:ext cx="466249" cy="8958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AEDF16-65C9-492A-BC31-FB9B3A5FBF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0675" y="3008294"/>
            <a:ext cx="1471274" cy="9808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5C0133B-E565-4C89-E108-AF74807AE8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1411" y="3469657"/>
            <a:ext cx="1056196" cy="10444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62D4F4D-6C0C-B081-4A1D-1785A3C2C1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6788" y="5727523"/>
            <a:ext cx="1621854" cy="16325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79249CE-04F4-6ED0-54D7-D88B5794B9B1}"/>
              </a:ext>
            </a:extLst>
          </p:cNvPr>
          <p:cNvSpPr txBox="1"/>
          <p:nvPr/>
        </p:nvSpPr>
        <p:spPr>
          <a:xfrm>
            <a:off x="2857944" y="6433786"/>
            <a:ext cx="3747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www.codesavvy.org</a:t>
            </a:r>
            <a:r>
              <a:rPr lang="en-US" sz="2400" dirty="0"/>
              <a:t>/</a:t>
            </a:r>
          </a:p>
        </p:txBody>
      </p:sp>
      <p:pic>
        <p:nvPicPr>
          <p:cNvPr id="1026" name="Picture 2" descr="Code Savvy | LinkedIn">
            <a:extLst>
              <a:ext uri="{FF2B5EF4-FFF2-40B4-BE49-F238E27FC236}">
                <a16:creationId xmlns:a16="http://schemas.microsoft.com/office/drawing/2014/main" id="{DA6D25D9-59F3-F1B9-7A3C-ADA4847937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0" t="15546" r="4644" b="10506"/>
          <a:stretch/>
        </p:blipFill>
        <p:spPr bwMode="auto">
          <a:xfrm>
            <a:off x="430071" y="5905246"/>
            <a:ext cx="1956121" cy="16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37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</TotalTime>
  <Words>16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3</cp:revision>
  <cp:lastPrinted>2023-12-16T04:01:41Z</cp:lastPrinted>
  <dcterms:created xsi:type="dcterms:W3CDTF">2023-12-16T03:44:36Z</dcterms:created>
  <dcterms:modified xsi:type="dcterms:W3CDTF">2023-12-16T04:01:59Z</dcterms:modified>
</cp:coreProperties>
</file>