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68"/>
  </p:normalViewPr>
  <p:slideViewPr>
    <p:cSldViewPr snapToGrid="0">
      <p:cViewPr varScale="1">
        <p:scale>
          <a:sx n="96" d="100"/>
          <a:sy n="96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13BF1-C03A-2D4B-87CA-21CACDAAAF18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B544B-354A-8841-8108-BBE02D6DB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Robot </a:t>
            </a:r>
            <a:r>
              <a:rPr lang="en-US"/>
              <a:t>Sensor ChatGPT Questions</a:t>
            </a:r>
            <a:r>
              <a:rPr lang="en-US" dirty="0"/>
              <a:t>: https://</a:t>
            </a:r>
            <a:r>
              <a:rPr lang="en-US" dirty="0" err="1"/>
              <a:t>chat.openai.com</a:t>
            </a:r>
            <a:r>
              <a:rPr lang="en-US" dirty="0"/>
              <a:t>/share/704f3ebb-daae-4561-9ee0-4e97791e38cb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B544B-354A-8841-8108-BBE02D6DB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3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10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4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2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7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7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A6196-71B6-0C48-8480-8990DEA17B8E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ED94C-07CC-CA41-B807-624989C1D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DA81CA-BC66-B074-E4E8-07B3D1FC5023}"/>
              </a:ext>
            </a:extLst>
          </p:cNvPr>
          <p:cNvSpPr txBox="1"/>
          <p:nvPr/>
        </p:nvSpPr>
        <p:spPr>
          <a:xfrm>
            <a:off x="186062" y="1274202"/>
            <a:ext cx="2411729" cy="114612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3mm LED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20 milliamps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1 cent each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242B0-4FA6-C4C4-2365-898585A4BC4A}"/>
              </a:ext>
            </a:extLst>
          </p:cNvPr>
          <p:cNvSpPr txBox="1"/>
          <p:nvPr/>
        </p:nvSpPr>
        <p:spPr>
          <a:xfrm>
            <a:off x="2703194" y="1291928"/>
            <a:ext cx="1657351" cy="9944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5mm LED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20 milliamps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62005-71A4-1243-3D81-DB91AFD88692}"/>
              </a:ext>
            </a:extLst>
          </p:cNvPr>
          <p:cNvSpPr txBox="1"/>
          <p:nvPr/>
        </p:nvSpPr>
        <p:spPr>
          <a:xfrm>
            <a:off x="4640791" y="1355897"/>
            <a:ext cx="3657600" cy="86647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Red-Green-Blue LED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common cathode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772EC1-286B-6563-8527-F889E470EBBE}"/>
              </a:ext>
            </a:extLst>
          </p:cNvPr>
          <p:cNvSpPr txBox="1"/>
          <p:nvPr/>
        </p:nvSpPr>
        <p:spPr>
          <a:xfrm>
            <a:off x="186062" y="2900621"/>
            <a:ext cx="2940072" cy="13480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NeoPixels (RGB)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60 pixels per meter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$5 per meter</a:t>
            </a:r>
          </a:p>
          <a:p>
            <a:pPr algn="ctr"/>
            <a:endParaRPr lang="en-US" sz="26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2C857-FB94-B654-BBF3-BDA050F80121}"/>
              </a:ext>
            </a:extLst>
          </p:cNvPr>
          <p:cNvSpPr txBox="1"/>
          <p:nvPr/>
        </p:nvSpPr>
        <p:spPr>
          <a:xfrm>
            <a:off x="186062" y="215664"/>
            <a:ext cx="95446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Robot LEDs and Displays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277CB-B9E8-445E-C8EB-296CA78CF2F3}"/>
              </a:ext>
            </a:extLst>
          </p:cNvPr>
          <p:cNvSpPr txBox="1"/>
          <p:nvPr/>
        </p:nvSpPr>
        <p:spPr>
          <a:xfrm>
            <a:off x="4743242" y="2561815"/>
            <a:ext cx="4493523" cy="11441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Seven Segment Display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4 digits $3</a:t>
            </a:r>
          </a:p>
          <a:p>
            <a:pPr algn="ctr"/>
            <a:endParaRPr lang="en-US" sz="26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BE648-5812-B1BB-56D8-3743024053EE}"/>
              </a:ext>
            </a:extLst>
          </p:cNvPr>
          <p:cNvSpPr txBox="1"/>
          <p:nvPr/>
        </p:nvSpPr>
        <p:spPr>
          <a:xfrm>
            <a:off x="5623880" y="4952525"/>
            <a:ext cx="3555149" cy="95559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Small OLED Displays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$3 to $5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441C2-9E28-6D6C-E2C2-FAA42BB550FD}"/>
              </a:ext>
            </a:extLst>
          </p:cNvPr>
          <p:cNvSpPr txBox="1"/>
          <p:nvPr/>
        </p:nvSpPr>
        <p:spPr>
          <a:xfrm>
            <a:off x="186062" y="4530470"/>
            <a:ext cx="2940072" cy="5716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LCD Display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81743-67A6-BCE6-34E7-E82A96F1B396}"/>
              </a:ext>
            </a:extLst>
          </p:cNvPr>
          <p:cNvSpPr txBox="1"/>
          <p:nvPr/>
        </p:nvSpPr>
        <p:spPr>
          <a:xfrm>
            <a:off x="756591" y="5200254"/>
            <a:ext cx="2940072" cy="57161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Character LCD Display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147F13-1A16-CD0F-9052-81843CC62545}"/>
              </a:ext>
            </a:extLst>
          </p:cNvPr>
          <p:cNvSpPr txBox="1"/>
          <p:nvPr/>
        </p:nvSpPr>
        <p:spPr>
          <a:xfrm>
            <a:off x="5415355" y="6180988"/>
            <a:ext cx="3555149" cy="139998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Large OLED Display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128x64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$15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DE9440-CDA9-124E-4731-7C30DD363B28}"/>
              </a:ext>
            </a:extLst>
          </p:cNvPr>
          <p:cNvSpPr txBox="1"/>
          <p:nvPr/>
        </p:nvSpPr>
        <p:spPr>
          <a:xfrm>
            <a:off x="356287" y="5975942"/>
            <a:ext cx="3555149" cy="16838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640" b="1" dirty="0">
                <a:latin typeface="Arial" panose="020B0604020202020204" pitchFamily="34" charset="0"/>
                <a:cs typeface="Arial" panose="020B0604020202020204" pitchFamily="34" charset="0"/>
              </a:rPr>
              <a:t>LED Matrix</a:t>
            </a: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3mm 8x8</a:t>
            </a:r>
            <a:b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i="0" dirty="0">
                <a:solidFill>
                  <a:srgbClr val="191919"/>
                </a:solidFill>
                <a:effectLst/>
                <a:latin typeface="Market Sans"/>
              </a:rPr>
              <a:t>MAX7219</a:t>
            </a:r>
            <a:endParaRPr lang="en-US" sz="264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640" dirty="0">
                <a:latin typeface="Arial" panose="020B0604020202020204" pitchFamily="34" charset="0"/>
                <a:cs typeface="Arial" panose="020B0604020202020204" pitchFamily="34" charset="0"/>
              </a:rPr>
              <a:t>$3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F4F24-5305-CF77-4D01-6A9739029278}"/>
              </a:ext>
            </a:extLst>
          </p:cNvPr>
          <p:cNvSpPr txBox="1"/>
          <p:nvPr/>
        </p:nvSpPr>
        <p:spPr>
          <a:xfrm>
            <a:off x="4685506" y="3689047"/>
            <a:ext cx="4493523" cy="114412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LED Bar Graph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10 bars $2</a:t>
            </a:r>
          </a:p>
          <a:p>
            <a:pPr algn="ctr"/>
            <a:endParaRPr lang="en-US" sz="26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3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298</TotalTime>
  <Words>89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Market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cp:lastPrinted>2023-12-15T19:30:24Z</cp:lastPrinted>
  <dcterms:created xsi:type="dcterms:W3CDTF">2023-12-05T01:25:33Z</dcterms:created>
  <dcterms:modified xsi:type="dcterms:W3CDTF">2023-12-15T21:41:11Z</dcterms:modified>
</cp:coreProperties>
</file>