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/>
    <p:restoredTop sz="96197"/>
  </p:normalViewPr>
  <p:slideViewPr>
    <p:cSldViewPr snapToGrid="0">
      <p:cViewPr varScale="1">
        <p:scale>
          <a:sx n="92" d="100"/>
          <a:sy n="92" d="100"/>
        </p:scale>
        <p:origin x="4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8E72E-936D-47E5-F5E0-C3FDFA665A25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5AFA5-5D86-B3A2-B240-EFB4F347F9A2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B803E8-A901-5EC4-BA38-3DD2EABDFCA7}"/>
              </a:ext>
            </a:extLst>
          </p:cNvPr>
          <p:cNvGrpSpPr/>
          <p:nvPr/>
        </p:nvGrpSpPr>
        <p:grpSpPr>
          <a:xfrm>
            <a:off x="4089312" y="257812"/>
            <a:ext cx="3283271" cy="4401592"/>
            <a:chOff x="333647" y="163866"/>
            <a:chExt cx="3283271" cy="44015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803210-825E-E338-6F51-5EE05692EC92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AFD19-32FE-FB0E-62AE-61248D26E589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10F4B-B182-928C-2C61-37EA33DF4572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105FE-3EC7-6B43-E4D2-9CE3806094A4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1B60B-DB64-53A5-614B-C0E04F5032D3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175F0B-21CF-AAA8-FEC9-3931F6F17960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E7964B-0A0E-D2CC-8ADC-3FE32EAEF9DC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Code Savvy Robot Badge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1AED2-1F3C-6706-8B63-7E35011ECAF8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092FD2-CA1A-2B35-AF19-506DADE7D3FD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79394-10D9-823C-6E0E-32F97578EE78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7C2472-9B01-3247-B66A-D1462ADCBFEE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B90B8-2864-76AB-D250-E5F4525DAA07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4CD16-10C5-4FDD-FC8B-D3F29C295AE0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16623C-FB2C-5AB7-9238-DFCB12C2E7F7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151F9F-14D0-F866-6106-73DB9FC63B5C}"/>
              </a:ext>
            </a:extLst>
          </p:cNvPr>
          <p:cNvGrpSpPr/>
          <p:nvPr/>
        </p:nvGrpSpPr>
        <p:grpSpPr>
          <a:xfrm>
            <a:off x="352900" y="322586"/>
            <a:ext cx="3283271" cy="4401592"/>
            <a:chOff x="333647" y="163866"/>
            <a:chExt cx="3283271" cy="44015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6BE9B67-2050-11D7-0F1D-8BABAC1CEBC7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B303FC5-9C80-4A15-CDC9-8563D32D0121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A02AA9-431B-74A5-ACE9-4715A649F915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C9877D0-F520-5BB5-B816-B96C89E1B420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897C22F-BBC2-F13E-47E0-F74696E01DCF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E93847D-D47F-8707-41E0-41555C90A64E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2298DF-C6F8-1A1D-35DC-D4CE91C87C1B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Code Savvy Robot Badge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C0BB5F8-B1BE-71AC-1122-9DD50B36466F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F4EE263-BAC8-7337-DBE6-DF1B24FE6857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5B6C9DC-B501-82DF-00DE-9F36C7CA559E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D693988-EAE0-6560-A3DB-2A99D54F18CE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BCC57B0-2597-662F-5EBE-8142A3727A72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A8B55B-9D77-85EC-28D3-0FA94707FF2E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CF7013-D02F-6D71-1E5B-C8784EE047E5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1E00BC-D39D-DEC7-2517-1D05876662D5}"/>
              </a:ext>
            </a:extLst>
          </p:cNvPr>
          <p:cNvGrpSpPr/>
          <p:nvPr/>
        </p:nvGrpSpPr>
        <p:grpSpPr>
          <a:xfrm>
            <a:off x="290065" y="5298478"/>
            <a:ext cx="3283271" cy="4401592"/>
            <a:chOff x="333647" y="163866"/>
            <a:chExt cx="3283271" cy="440159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9DB538C-2F58-69FE-28D1-FE834BD76773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E7C87C-52FC-14BF-DC50-7A3A7E176DFF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D4A413D-18A0-DCD1-B05F-3831E1A49666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A710945-E489-B8D7-0A9E-38246682B9B7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A2FB0DA-3E6E-09E4-5E26-E9D4BF612F4C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3420EB-3853-19F7-3E10-E0E4782A3AEE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70759BE-6300-4FBD-88BF-4A47C05F8875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Code Savvy Robot Badge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030FF9-0874-1C11-3579-077D0F306082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D6BB8C7-D71F-6071-A0E8-1018EDED457E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21A740F-AED2-F990-4B01-D3AA6A8B30A0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990D91A-FA1C-6EA2-5411-405787DFD828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2179E7-5902-507A-4FD3-6226C59BFA3A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DC25DC-FD70-74C3-F447-10955EE7591B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3261BC2-1BA7-3C47-80D9-BF0B9867B7E1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59090A-F223-C954-DEC6-B8E34E6D7ECD}"/>
              </a:ext>
            </a:extLst>
          </p:cNvPr>
          <p:cNvGrpSpPr/>
          <p:nvPr/>
        </p:nvGrpSpPr>
        <p:grpSpPr>
          <a:xfrm>
            <a:off x="4199065" y="5248484"/>
            <a:ext cx="3283271" cy="4401592"/>
            <a:chOff x="333647" y="163866"/>
            <a:chExt cx="3283271" cy="440159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7467F31-4F66-44A4-20EA-BD334BB8C014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2164FA8-3204-A79F-F120-9B1EAC249D24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8EE82F5-277D-073F-334D-916BF4FAC1B1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B06ED7C-70AC-6F9B-5EAE-96A879535625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27AD069-3A95-33F5-79A9-2B90D7026C35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45B5465-0EFA-C56A-A844-B98230C7496C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BD902B1-6D0B-5C1E-B6C2-652231AD349A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Code Savvy Robot Badge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58EA143-FF4F-6B0A-D4AD-FCCC58FA7D19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3615470-8ECA-F2E3-E83F-BBF895EC966C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F50982B-C18F-824D-06A5-2A7D37A54E0F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8047059-9762-01EE-2B19-34CF6ABF9D30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8671BED-35F2-4E93-6D57-46FE601A8B4E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050513-9299-FAB9-1810-DA665093DB6C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64B2D5-EEC5-1003-E851-58983AF65B4D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80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5</cp:revision>
  <cp:lastPrinted>2023-12-15T23:03:30Z</cp:lastPrinted>
  <dcterms:created xsi:type="dcterms:W3CDTF">2022-12-15T02:28:22Z</dcterms:created>
  <dcterms:modified xsi:type="dcterms:W3CDTF">2023-12-15T23:05:35Z</dcterms:modified>
</cp:coreProperties>
</file>