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13BF1-C03A-2D4B-87CA-21CACDAAAF18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B544B-354A-8841-8108-BBE02D6D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Robot </a:t>
            </a:r>
            <a:r>
              <a:rPr lang="en-US"/>
              <a:t>Sensor ChatGPT Questions</a:t>
            </a:r>
            <a:r>
              <a:rPr lang="en-US" dirty="0"/>
              <a:t>: https://</a:t>
            </a:r>
            <a:r>
              <a:rPr lang="en-US" dirty="0" err="1"/>
              <a:t>chat.openai.com</a:t>
            </a:r>
            <a:r>
              <a:rPr lang="en-US" dirty="0"/>
              <a:t>/share/704f3ebb-daae-4561-9ee0-4e97791e38cb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B544B-354A-8841-8108-BBE02D6DB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A47A-03DD-85B7-E969-8CFF721BA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A4B35-5FE4-BA1E-4574-816641BF8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8653-618A-DDDF-A1B4-1E0950ED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D81C-1EC0-0ED0-BB9E-A2E6A693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9317-4EFF-7002-6E3F-60B0486A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9BAA-797E-CB4D-4786-77A1E933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6DC3E-6E7E-7921-2E17-E355A420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CDA2-05A7-23B6-01A8-F82D6D2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C915-659A-8C33-CD73-44130A66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E122-CC9A-AFDC-D155-6B77CB7F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8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A6FFB-EAA3-CF89-2203-126926F02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4FC1D-F368-6FCC-9C89-716DF5185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E31C0-1B36-2542-4C93-74AED6D0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5597-1EDF-C955-F8B7-7314AA69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23A4-8069-0629-F60B-DD40D5D2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AD55-4DB9-BE0E-1C37-DD230DCF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F8E4-699C-2D2E-26B5-948062C9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AE50-4099-C221-F8D1-52706D4D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D029D-BE98-6686-6484-DEB4EB9B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22B1-2D2B-6937-2724-47F132DF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FDBA-A706-98F6-9881-22B16A1F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B3394-46D8-A1C9-EEC5-8045A5306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D4436-E9FB-4024-16FA-8BC8B61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26E24-2763-F74A-5978-46787C59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E7C2D-4407-EE51-3BF0-FD763AC4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EB58-707A-6368-A047-90654FEC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5A35-DC4B-E683-C947-4FF964763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060D2-21BC-5D7B-C5C3-8F2B4B6D8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AF92-8871-BF44-2998-094F5AD6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BFE8-9862-A919-1587-0CE54279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AB61A-4F12-FACD-8846-CA68B8B7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7641-2012-FD0D-CC9F-6E844DFB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98B04-4BB5-571D-65AD-9234ECD6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B45B5-9FB4-0F2A-CF9B-91152CB1E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A5DA2-D1A1-FB63-4A2D-67B95C016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449A9-85E6-9E44-A1FE-467772F16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1959C-5217-DCA5-642E-B677AA87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B29C9-1E65-C56B-3F3C-0C3466FF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93CD8-8915-7B02-BC79-3B506706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C128-28D4-0071-087F-AEB40466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204B0-2B81-21AE-E061-B50910A1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C45C4-E1F2-C376-8F27-491238CC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E6DA8-2D74-96AA-B3CD-E13ACC7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C1E45-DD8F-F958-823A-DE9CC8BD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D5875-5104-3A2A-B5B6-1AD36A1C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8F792-6CE8-0A4D-40B6-30D7914F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0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FE73-AB27-62DA-C801-252277DA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9A5F-A2A2-3369-4068-F69A94F8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E4B5-F9CA-2BE1-B49F-09B3228C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22380-CB39-06F8-E3DC-BFF6234B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E08A6-1AC5-2586-7969-CED7BD5E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937E-5AC0-CF09-BAB3-D8F98813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97AA-F293-295F-8C62-2AE631BD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9CF31-68D6-9A28-16FD-023906B7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46853-C809-03CE-F761-7A583236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CCD3F-9D6A-9C5D-BC8E-AF1F5F64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95A9-7D20-DB56-48AB-BABEB462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3A85A-66AA-3F90-2875-A40FD01D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5280B-BB41-3825-F0E8-3345ECDF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B177D-3AB1-D6B3-B21F-DF92E46E5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5C0C2-DB5A-CA77-C106-9133C6E5F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A6196-71B6-0C48-8480-8990DEA17B8E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3B95-6CC8-162D-3786-963A0D9FB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3A0D-97D0-2876-0896-EC27B6D5F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0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DA81CA-BC66-B074-E4E8-07B3D1FC5023}"/>
              </a:ext>
            </a:extLst>
          </p:cNvPr>
          <p:cNvSpPr txBox="1"/>
          <p:nvPr/>
        </p:nvSpPr>
        <p:spPr>
          <a:xfrm>
            <a:off x="27005" y="1677760"/>
            <a:ext cx="2923308" cy="10900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242B0-4FA6-C4C4-2365-898585A4BC4A}"/>
              </a:ext>
            </a:extLst>
          </p:cNvPr>
          <p:cNvSpPr txBox="1"/>
          <p:nvPr/>
        </p:nvSpPr>
        <p:spPr>
          <a:xfrm>
            <a:off x="2734576" y="1738279"/>
            <a:ext cx="2923308" cy="10900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62005-71A4-1243-3D81-DB91AFD88692}"/>
              </a:ext>
            </a:extLst>
          </p:cNvPr>
          <p:cNvSpPr txBox="1"/>
          <p:nvPr/>
        </p:nvSpPr>
        <p:spPr>
          <a:xfrm>
            <a:off x="5657884" y="1726080"/>
            <a:ext cx="3075708" cy="10147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Pico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72EC1-286B-6563-8527-F889E470EBBE}"/>
              </a:ext>
            </a:extLst>
          </p:cNvPr>
          <p:cNvSpPr txBox="1"/>
          <p:nvPr/>
        </p:nvSpPr>
        <p:spPr>
          <a:xfrm>
            <a:off x="8733592" y="1759345"/>
            <a:ext cx="3410611" cy="10900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Pico 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ACD34-BEB7-539F-C8FB-BAFBC9BAE11F}"/>
              </a:ext>
            </a:extLst>
          </p:cNvPr>
          <p:cNvSpPr txBox="1"/>
          <p:nvPr/>
        </p:nvSpPr>
        <p:spPr>
          <a:xfrm>
            <a:off x="304091" y="2896137"/>
            <a:ext cx="2774020" cy="27288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Introduced: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2010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Price: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$32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2K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Clock: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16Mhz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I/O Pins: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Breadboard Friendly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MicroPython: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50987-3D5F-4D1B-5FF7-D10BD9F55ABA}"/>
              </a:ext>
            </a:extLst>
          </p:cNvPr>
          <p:cNvSpPr txBox="1"/>
          <p:nvPr/>
        </p:nvSpPr>
        <p:spPr>
          <a:xfrm>
            <a:off x="2777131" y="4117180"/>
            <a:ext cx="2923308" cy="23567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Introduced: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2010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Price: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$20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2K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Clock: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16Mhz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I/O Pins: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22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Breadboard Friendly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MicroPython: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pPr algn="ctr"/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3BC24-BC21-7B68-D45D-4E2980D3FBDA}"/>
              </a:ext>
            </a:extLst>
          </p:cNvPr>
          <p:cNvSpPr txBox="1"/>
          <p:nvPr/>
        </p:nvSpPr>
        <p:spPr>
          <a:xfrm>
            <a:off x="5399458" y="3090430"/>
            <a:ext cx="3075707" cy="20535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Introduced: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2021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Price: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$4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264K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Clock: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133Mhz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2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I/O Pins: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26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Breadboard Friendly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MicroPython: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Yes</a:t>
            </a: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537DA-CF25-840B-ED46-5C44AE30C7C3}"/>
              </a:ext>
            </a:extLst>
          </p:cNvPr>
          <p:cNvSpPr txBox="1"/>
          <p:nvPr/>
        </p:nvSpPr>
        <p:spPr>
          <a:xfrm>
            <a:off x="8569746" y="3654730"/>
            <a:ext cx="3318163" cy="249668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Introduced: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2021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Price: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$6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264K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Clock: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133Mhz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2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I/O Pins: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26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Breadboard Friendly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MicroPython: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Yes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Feature: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 &amp; Bluetooth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2C857-FB94-B654-BBF3-BDA050F80121}"/>
              </a:ext>
            </a:extLst>
          </p:cNvPr>
          <p:cNvSpPr txBox="1"/>
          <p:nvPr/>
        </p:nvSpPr>
        <p:spPr>
          <a:xfrm>
            <a:off x="360298" y="185506"/>
            <a:ext cx="114714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Robot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162693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154</Words>
  <Application>Microsoft Macintosh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3</cp:revision>
  <cp:lastPrinted>2023-12-05T02:09:29Z</cp:lastPrinted>
  <dcterms:created xsi:type="dcterms:W3CDTF">2023-12-05T01:25:33Z</dcterms:created>
  <dcterms:modified xsi:type="dcterms:W3CDTF">2023-12-10T18:54:31Z</dcterms:modified>
</cp:coreProperties>
</file>