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104"/>
  </p:normalViewPr>
  <p:slideViewPr>
    <p:cSldViewPr snapToGrid="0">
      <p:cViewPr varScale="1">
        <p:scale>
          <a:sx n="106" d="100"/>
          <a:sy n="106" d="100"/>
        </p:scale>
        <p:origin x="1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2B7-1841-3045-8C70-09571B01351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B2DA-429F-F74C-BE5E-6DFB50D9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1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2B7-1841-3045-8C70-09571B01351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B2DA-429F-F74C-BE5E-6DFB50D9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7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2B7-1841-3045-8C70-09571B01351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B2DA-429F-F74C-BE5E-6DFB50D9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3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2B7-1841-3045-8C70-09571B01351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B2DA-429F-F74C-BE5E-6DFB50D9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7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2B7-1841-3045-8C70-09571B01351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B2DA-429F-F74C-BE5E-6DFB50D9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1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2B7-1841-3045-8C70-09571B01351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B2DA-429F-F74C-BE5E-6DFB50D9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8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2B7-1841-3045-8C70-09571B01351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B2DA-429F-F74C-BE5E-6DFB50D9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5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2B7-1841-3045-8C70-09571B01351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B2DA-429F-F74C-BE5E-6DFB50D9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4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2B7-1841-3045-8C70-09571B01351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B2DA-429F-F74C-BE5E-6DFB50D9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3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2B7-1841-3045-8C70-09571B01351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B2DA-429F-F74C-BE5E-6DFB50D9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1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2B7-1841-3045-8C70-09571B01351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B2DA-429F-F74C-BE5E-6DFB50D9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6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512B7-1841-3045-8C70-09571B01351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2B2DA-429F-F74C-BE5E-6DFB50D9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hyperlink" Target="http://bit.ly/robot-microsim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BCBA81C-0A14-3AF7-7B36-3BAA1EA9B453}"/>
              </a:ext>
            </a:extLst>
          </p:cNvPr>
          <p:cNvGrpSpPr/>
          <p:nvPr/>
        </p:nvGrpSpPr>
        <p:grpSpPr>
          <a:xfrm>
            <a:off x="1767732" y="423192"/>
            <a:ext cx="6522936" cy="1328586"/>
            <a:chOff x="1995357" y="527252"/>
            <a:chExt cx="6522936" cy="13285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91E73B-234A-4F09-C64D-C911BFA26DFB}"/>
                </a:ext>
              </a:extLst>
            </p:cNvPr>
            <p:cNvSpPr txBox="1"/>
            <p:nvPr/>
          </p:nvSpPr>
          <p:spPr>
            <a:xfrm>
              <a:off x="1995357" y="527252"/>
              <a:ext cx="1689180" cy="131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920" b="1" dirty="0"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4A50CD-82C5-C17C-81CD-F8470A4B741B}"/>
                </a:ext>
              </a:extLst>
            </p:cNvPr>
            <p:cNvSpPr txBox="1"/>
            <p:nvPr/>
          </p:nvSpPr>
          <p:spPr>
            <a:xfrm>
              <a:off x="6414832" y="527252"/>
              <a:ext cx="2103461" cy="131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920" b="1" dirty="0">
                  <a:latin typeface="Arial" panose="020B0604020202020204" pitchFamily="34" charset="0"/>
                  <a:cs typeface="Arial" panose="020B0604020202020204" pitchFamily="34" charset="0"/>
                </a:rPr>
                <a:t>A.I.!</a:t>
              </a:r>
            </a:p>
          </p:txBody>
        </p:sp>
        <p:sp>
          <p:nvSpPr>
            <p:cNvPr id="6" name="Heart 5">
              <a:extLst>
                <a:ext uri="{FF2B5EF4-FFF2-40B4-BE49-F238E27FC236}">
                  <a16:creationId xmlns:a16="http://schemas.microsoft.com/office/drawing/2014/main" id="{19309C19-817E-481F-9EB6-D4AFCED7EC78}"/>
                </a:ext>
              </a:extLst>
            </p:cNvPr>
            <p:cNvSpPr/>
            <p:nvPr/>
          </p:nvSpPr>
          <p:spPr>
            <a:xfrm>
              <a:off x="4124854" y="577071"/>
              <a:ext cx="1781687" cy="1278767"/>
            </a:xfrm>
            <a:prstGeom prst="hear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79249CE-04F4-6ED0-54D7-D88B5794B9B1}"/>
              </a:ext>
            </a:extLst>
          </p:cNvPr>
          <p:cNvSpPr txBox="1"/>
          <p:nvPr/>
        </p:nvSpPr>
        <p:spPr>
          <a:xfrm>
            <a:off x="2447772" y="6825848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u="none" strike="noStrike" dirty="0">
                <a:solidFill>
                  <a:srgbClr val="2A5BD7"/>
                </a:solidFill>
                <a:effectLst/>
                <a:latin typeface="proxima nova"/>
                <a:hlinkClick r:id="rId2"/>
              </a:rPr>
              <a:t>http://bit.ly/robot-microsims</a:t>
            </a:r>
            <a:endParaRPr lang="en-US" sz="2400" dirty="0"/>
          </a:p>
        </p:txBody>
      </p:sp>
      <p:pic>
        <p:nvPicPr>
          <p:cNvPr id="1026" name="Picture 2" descr="Code Savvy | LinkedIn">
            <a:extLst>
              <a:ext uri="{FF2B5EF4-FFF2-40B4-BE49-F238E27FC236}">
                <a16:creationId xmlns:a16="http://schemas.microsoft.com/office/drawing/2014/main" id="{DA6D25D9-59F3-F1B9-7A3C-ADA4847937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0" t="15546" r="4644" b="10506"/>
          <a:stretch/>
        </p:blipFill>
        <p:spPr bwMode="auto">
          <a:xfrm>
            <a:off x="365974" y="5219446"/>
            <a:ext cx="1956121" cy="16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2A4084-14ED-37B9-4BA6-1119360DCD20}"/>
              </a:ext>
            </a:extLst>
          </p:cNvPr>
          <p:cNvSpPr txBox="1"/>
          <p:nvPr/>
        </p:nvSpPr>
        <p:spPr>
          <a:xfrm>
            <a:off x="493730" y="2045118"/>
            <a:ext cx="9153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We used generative AI to create several “Micro-Simulators” for our labs.</a:t>
            </a:r>
          </a:p>
          <a:p>
            <a:pPr algn="ctr"/>
            <a:r>
              <a:rPr lang="en-US" sz="2400" dirty="0"/>
              <a:t>You can use ChatGPT to customize these MicroSims for your students!</a:t>
            </a:r>
          </a:p>
        </p:txBody>
      </p:sp>
      <p:pic>
        <p:nvPicPr>
          <p:cNvPr id="1032" name="Picture 8" descr="PWM">
            <a:extLst>
              <a:ext uri="{FF2B5EF4-FFF2-40B4-BE49-F238E27FC236}">
                <a16:creationId xmlns:a16="http://schemas.microsoft.com/office/drawing/2014/main" id="{B4E5043E-B9EB-F010-030F-511F16085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013" y="4859080"/>
            <a:ext cx="3118518" cy="102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52CE810-4A38-A939-1975-D1E6D4D04F65}"/>
              </a:ext>
            </a:extLst>
          </p:cNvPr>
          <p:cNvGrpSpPr/>
          <p:nvPr/>
        </p:nvGrpSpPr>
        <p:grpSpPr>
          <a:xfrm>
            <a:off x="1199696" y="3224616"/>
            <a:ext cx="7659009" cy="1433812"/>
            <a:chOff x="1191126" y="3224616"/>
            <a:chExt cx="7659009" cy="143381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8683A3-8708-CB83-E9DA-8C3E4D0C58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970" y="3246904"/>
              <a:ext cx="1384547" cy="13845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ircuit">
              <a:extLst>
                <a:ext uri="{FF2B5EF4-FFF2-40B4-BE49-F238E27FC236}">
                  <a16:creationId xmlns:a16="http://schemas.microsoft.com/office/drawing/2014/main" id="{966CBA04-2540-5024-0661-A287C1718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1126" y="3228945"/>
              <a:ext cx="1443790" cy="1429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Name">
              <a:extLst>
                <a:ext uri="{FF2B5EF4-FFF2-40B4-BE49-F238E27FC236}">
                  <a16:creationId xmlns:a16="http://schemas.microsoft.com/office/drawing/2014/main" id="{E28553DB-C4D4-3AA9-6873-B6ABEAFE08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0468" y="3245541"/>
              <a:ext cx="1303950" cy="13845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89F9DB1-6F5E-AEC3-7B67-13C951912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70069" y="3230677"/>
              <a:ext cx="1381095" cy="13845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34" name="Picture 10" descr="Image Name">
              <a:extLst>
                <a:ext uri="{FF2B5EF4-FFF2-40B4-BE49-F238E27FC236}">
                  <a16:creationId xmlns:a16="http://schemas.microsoft.com/office/drawing/2014/main" id="{35AB8B0E-A9CC-01B0-5F6B-504C18A76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6717" y="3224616"/>
              <a:ext cx="1283418" cy="13553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1370778C-B3CB-E926-DF21-77EAE1A84B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18449" y="5153951"/>
            <a:ext cx="1328289" cy="135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7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2723</TotalTime>
  <Words>38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proxima nova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4</cp:revision>
  <cp:lastPrinted>2023-12-16T04:32:16Z</cp:lastPrinted>
  <dcterms:created xsi:type="dcterms:W3CDTF">2023-12-16T03:44:36Z</dcterms:created>
  <dcterms:modified xsi:type="dcterms:W3CDTF">2023-12-18T01:24:55Z</dcterms:modified>
</cp:coreProperties>
</file>