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139" d="100"/>
          <a:sy n="139" d="100"/>
        </p:scale>
        <p:origin x="3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1516" y="402159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66971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833B8C75-99E6-5C25-F926-429564D09471}"/>
              </a:ext>
            </a:extLst>
          </p:cNvPr>
          <p:cNvGrpSpPr/>
          <p:nvPr/>
        </p:nvGrpSpPr>
        <p:grpSpPr>
          <a:xfrm>
            <a:off x="60150" y="2135744"/>
            <a:ext cx="7545080" cy="1868131"/>
            <a:chOff x="60150" y="2135744"/>
            <a:chExt cx="7545080" cy="1868131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0EF185EA-F54F-6AC8-EDEE-26FAC511DD00}"/>
                </a:ext>
              </a:extLst>
            </p:cNvPr>
            <p:cNvGrpSpPr/>
            <p:nvPr/>
          </p:nvGrpSpPr>
          <p:grpSpPr>
            <a:xfrm>
              <a:off x="60150" y="2135744"/>
              <a:ext cx="7545080" cy="1868131"/>
              <a:chOff x="60150" y="2089712"/>
              <a:chExt cx="7545080" cy="1868131"/>
            </a:xfrm>
          </p:grpSpPr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9873E4C1-9443-0347-5CBD-28E4E497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0849" y="2447488"/>
                <a:ext cx="1551485" cy="1188989"/>
              </a:xfrm>
              <a:prstGeom prst="rect">
                <a:avLst/>
              </a:prstGeom>
            </p:spPr>
          </p:pic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EC3DE8E4-5C83-C5AE-7C0B-4B1249878AAB}"/>
                  </a:ext>
                </a:extLst>
              </p:cNvPr>
              <p:cNvSpPr txBox="1"/>
              <p:nvPr/>
            </p:nvSpPr>
            <p:spPr>
              <a:xfrm>
                <a:off x="4150233" y="2118656"/>
                <a:ext cx="14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 Savvy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7361741-A507-6788-EE3B-1EE0E7879622}"/>
                  </a:ext>
                </a:extLst>
              </p:cNvPr>
              <p:cNvSpPr txBox="1"/>
              <p:nvPr/>
            </p:nvSpPr>
            <p:spPr>
              <a:xfrm>
                <a:off x="3670650" y="3588511"/>
                <a:ext cx="251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Expert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0242D7-81D6-5A13-ED42-DA0AA7307F9F}"/>
                  </a:ext>
                </a:extLst>
              </p:cNvPr>
              <p:cNvGrpSpPr/>
              <p:nvPr/>
            </p:nvGrpSpPr>
            <p:grpSpPr>
              <a:xfrm>
                <a:off x="60150" y="2089712"/>
                <a:ext cx="1673125" cy="1857590"/>
                <a:chOff x="192543" y="2045397"/>
                <a:chExt cx="1673125" cy="1857590"/>
              </a:xfrm>
            </p:grpSpPr>
            <p:sp>
              <p:nvSpPr>
                <p:cNvPr id="688" name="TextBox 687">
                  <a:extLst>
                    <a:ext uri="{FF2B5EF4-FFF2-40B4-BE49-F238E27FC236}">
                      <a16:creationId xmlns:a16="http://schemas.microsoft.com/office/drawing/2014/main" id="{191FA17E-4EC3-A632-A22E-5B0C87A1F994}"/>
                    </a:ext>
                  </a:extLst>
                </p:cNvPr>
                <p:cNvSpPr txBox="1"/>
                <p:nvPr/>
              </p:nvSpPr>
              <p:spPr>
                <a:xfrm>
                  <a:off x="192543" y="3533655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A8241B64-5259-C889-A398-3AA28BD623D1}"/>
                    </a:ext>
                  </a:extLst>
                </p:cNvPr>
                <p:cNvSpPr txBox="1"/>
                <p:nvPr/>
              </p:nvSpPr>
              <p:spPr>
                <a:xfrm>
                  <a:off x="256976" y="2045397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694" name="Picture 693">
                  <a:extLst>
                    <a:ext uri="{FF2B5EF4-FFF2-40B4-BE49-F238E27FC236}">
                      <a16:creationId xmlns:a16="http://schemas.microsoft.com/office/drawing/2014/main" id="{5E3758A6-12C5-ADB1-7BC0-1AAAD4001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2856" y="2360142"/>
                  <a:ext cx="1524119" cy="116801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5D1510-3B1D-0BAC-6365-98146AB03D7F}"/>
                  </a:ext>
                </a:extLst>
              </p:cNvPr>
              <p:cNvGrpSpPr/>
              <p:nvPr/>
            </p:nvGrpSpPr>
            <p:grpSpPr>
              <a:xfrm>
                <a:off x="5807037" y="2188781"/>
                <a:ext cx="1798193" cy="1735315"/>
                <a:chOff x="931282" y="201820"/>
                <a:chExt cx="1673125" cy="177920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37B6FB-CFA9-1301-0FD0-9AA36A26AC42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A5195-EE1E-5A20-C730-4CABFB2916CB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80F6D77-1DD1-1118-AA65-828E2C3DF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B8239C-DE99-B85E-1F84-AE0FFBCFF311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25" name="Trapezoid 24">
                    <a:extLst>
                      <a:ext uri="{FF2B5EF4-FFF2-40B4-BE49-F238E27FC236}">
                        <a16:creationId xmlns:a16="http://schemas.microsoft.com/office/drawing/2014/main" id="{BBEF2F38-1351-FC36-9273-1B0BEB42F402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2CAC67E-01D5-1D07-34D5-C7BA2D44FB51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1AA7380-7582-F8F9-E7C0-FB99418662A4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4B7D7401-54F5-B908-20FA-337AC2A8F949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EB761AF-B692-21DD-087C-AB5EC89D1BA5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F1B66CE-9946-906F-A720-17677BF87C13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5D1A3EE-A4F1-66D3-F34B-FD67AD7E7458}"/>
                  </a:ext>
                </a:extLst>
              </p:cNvPr>
              <p:cNvGrpSpPr/>
              <p:nvPr/>
            </p:nvGrpSpPr>
            <p:grpSpPr>
              <a:xfrm>
                <a:off x="1907586" y="2144877"/>
                <a:ext cx="1798193" cy="1735315"/>
                <a:chOff x="931282" y="201820"/>
                <a:chExt cx="1673125" cy="177920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C7ACBD-E51E-E5C1-AB88-3EF466EA9859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2DD1BC-A355-8DF9-AD5A-E57D990E73E6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7CF162D-FD3B-4097-D11D-89E72B807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1F68AD-3576-E0A8-9634-B2CA433AD58F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36" name="Trapezoid 35">
                    <a:extLst>
                      <a:ext uri="{FF2B5EF4-FFF2-40B4-BE49-F238E27FC236}">
                        <a16:creationId xmlns:a16="http://schemas.microsoft.com/office/drawing/2014/main" id="{599B2BD8-E0D0-239F-0603-F6D7202498D1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FC9A954-CC84-3EFD-5766-E35EC307A6EA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EC4BC98-7357-EE3A-0BB9-95EF2937FBE6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E0E64A84-5EE1-A70A-D747-58CA5D3A30B8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49ACAD-0428-CFC6-3795-30138D40C368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E2E7715-0888-CEE4-F9DB-B69924FA62D0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4442595" y="3015710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7</cp:revision>
  <cp:lastPrinted>2023-12-15T21:58:35Z</cp:lastPrinted>
  <dcterms:created xsi:type="dcterms:W3CDTF">2022-12-16T23:14:59Z</dcterms:created>
  <dcterms:modified xsi:type="dcterms:W3CDTF">2023-12-15T22:50:59Z</dcterms:modified>
</cp:coreProperties>
</file>