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6197"/>
  </p:normalViewPr>
  <p:slideViewPr>
    <p:cSldViewPr snapToGrid="0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2177-210E-EAA9-9A6C-C8B2BA81B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B8BB1-771A-C28D-4516-FAE108B6C7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4E37B-C57A-3372-A39B-CF60BB1A0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B7E9-7BFC-1DC9-4E74-C27FC676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A0B7A-EA1E-744A-1EEB-4C251038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0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23AA2-7529-4492-C2AB-ADA41864B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73C3-970A-9429-6983-1373D02F3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3685F-94ED-9283-BB22-718562397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0E2EE-7BFC-B129-F2EA-898507381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7FE2E-D472-6C0D-A14A-3E5D46AA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84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FF7DA-395F-23F2-81C3-623B90743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FF4F26-E20D-B28C-74E7-1A67074A3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46CFC-22E8-DEEB-41D8-29E0B5673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FDEE9-A8B3-DF91-E57D-DCE68100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3319C-D427-9E6B-5C6C-13F2E3423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1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9717-2CBD-3425-D723-9BE59E8A6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37C1-CA13-447C-06EB-DBA2F15B1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3A9E-C524-6355-4C08-7924A8E6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608C-9A78-5238-973A-F7F05032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243FA-363C-5B54-8CC6-AFF990022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75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38B9-1517-FCF6-5055-D27920263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1F02A-5F83-EAE0-BBB9-686FEB7DF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9EB98-D409-0CB8-7025-95C51DF61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0E969-7167-D9E0-A91D-E8FDFFDAA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2674-2AE0-F25E-C66B-20EAECFE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0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71E8-B726-1275-1334-2C3F9F66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A58DA-F1AB-FB04-C30C-25B78E65B0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33694-0FE0-9968-AFEF-321D4DF9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56EEE-67E7-D703-2E65-209A33A05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A617A-660F-5834-F35D-BCE5A8AEF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5C143F-A834-69FA-60D5-B65507F2D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A9CA-EE0E-A751-09F7-E561344EC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24281-3740-B029-4AE0-0E1C0B098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BCDBF5-5DD0-26C6-D736-3C49A8F12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4568B-7C30-4817-1FED-364087690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F3AB0-B022-8ED6-EBEC-AEF3FF818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301C55-BDF2-5E50-1A9C-7A1409B8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D9042C-860B-A288-5B70-FE0112FE0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AE781-E69C-A216-D64F-3D7C37161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823E3-C75A-7470-138A-8C9D7990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D13197-809E-19D8-6918-119C3635F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E63234-0F2A-45A3-EEFA-0E32FE569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FAB8B0-A23C-B2F5-9EB7-D7EA7789C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E65B2-E339-9147-00A7-CFBB53D1C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5E53B-33D8-511E-D016-EA681B128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77091-A845-8F6C-7328-68C19835B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71FD-BF4D-8402-9434-A57B138C3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D5ABE-5774-A759-503F-F44CDB64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7F8AA-6389-16EF-0450-51403BA04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976F1-2103-D62E-1F92-6B8F58F6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57947-07B6-092B-EAAA-CCF75DEC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9F4FC-8C6B-CE2C-1DAA-E328C311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69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9DD4-BE35-C8E1-6A5A-1FCF6C42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BCF0B-A43A-833A-F54A-856F9BD7F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741E3-AB46-4DAA-7F33-46E406C24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3D590-0A9C-828F-C1D3-942F1962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358A2-0ABF-E9E6-57ED-17B6B160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4CE84-1F45-93C7-A09D-BF82FEF3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7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B4232-7F3C-867C-17BE-BB524165D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D2CA-F9D6-49D6-8B90-593B690C2D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0454E-0AAD-8945-5072-0441DBA16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81FF1-A34C-8246-8A3F-A231544C3C00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63110-281D-CDC4-A73F-B7C27BC7C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70B6C-83C0-2076-E208-DC94A37DC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A44D9D-2F1B-5740-B3DA-3E149F43D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5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6E6185-0ACD-5DF2-F7A3-A8F9A7F4205C}"/>
              </a:ext>
            </a:extLst>
          </p:cNvPr>
          <p:cNvSpPr txBox="1"/>
          <p:nvPr/>
        </p:nvSpPr>
        <p:spPr>
          <a:xfrm>
            <a:off x="374572" y="154236"/>
            <a:ext cx="6413935" cy="6340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machine </a:t>
            </a:r>
          </a:p>
          <a:p>
            <a:r>
              <a:rPr lang="en-US" sz="140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Pin, I2C</a:t>
            </a:r>
          </a:p>
          <a:p>
            <a:r>
              <a:rPr lang="en-US" sz="140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VL53L0X </a:t>
            </a:r>
            <a:r>
              <a:rPr lang="en-US" sz="140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neopixel </a:t>
            </a:r>
          </a:p>
          <a:p>
            <a:r>
              <a:rPr lang="en-US" sz="140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NeoPixel</a:t>
            </a:r>
          </a:p>
          <a:p>
            <a:r>
              <a:rPr lang="en-US" sz="1400" dirty="0">
                <a:solidFill>
                  <a:srgbClr val="B76FB3"/>
                </a:solidFill>
                <a:latin typeface="Menlo-Regular" panose="020B0609030804020204" pitchFamily="49" charset="0"/>
              </a:rPr>
              <a:t>from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utime </a:t>
            </a:r>
            <a:r>
              <a:rPr lang="en-US" sz="1400" dirty="0">
                <a:solidFill>
                  <a:srgbClr val="B76FB3"/>
                </a:solidFill>
                <a:latin typeface="Menlo-Regular" panose="020B0609030804020204" pitchFamily="49" charset="0"/>
              </a:rPr>
              <a:t>import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sleep</a:t>
            </a:r>
          </a:p>
          <a:p>
            <a:endParaRPr lang="en-US" sz="1400" dirty="0">
              <a:solidFill>
                <a:srgbClr val="42B3FF"/>
              </a:solidFill>
              <a:latin typeface="Menlo-Regular" panose="020B0609030804020204" pitchFamily="49" charset="0"/>
            </a:endParaRPr>
          </a:p>
          <a:p>
            <a:r>
              <a:rPr lang="en-US" sz="1400" dirty="0">
                <a:solidFill>
                  <a:srgbClr val="42B3FF"/>
                </a:solidFill>
                <a:latin typeface="Menlo-Regular" panose="020B0609030804020204" pitchFamily="49" charset="0"/>
              </a:rPr>
              <a:t>NEOPIXEL_PIN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</a:p>
          <a:p>
            <a:r>
              <a:rPr lang="en-US" sz="1400" dirty="0">
                <a:solidFill>
                  <a:srgbClr val="42B3FF"/>
                </a:solidFill>
                <a:latin typeface="Menlo-Regular" panose="020B0609030804020204" pitchFamily="49" charset="0"/>
              </a:rPr>
              <a:t>NUMBER_PIXELS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12</a:t>
            </a:r>
          </a:p>
          <a:p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strip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= NeoPixel(machine.Pin(</a:t>
            </a:r>
            <a:r>
              <a:rPr lang="en-US" sz="1400" dirty="0">
                <a:solidFill>
                  <a:srgbClr val="42B3FF"/>
                </a:solidFill>
                <a:latin typeface="Menlo-Regular" panose="020B0609030804020204" pitchFamily="49" charset="0"/>
              </a:rPr>
              <a:t>NEOPIXEL_PIN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), </a:t>
            </a:r>
            <a:r>
              <a:rPr lang="en-US" sz="1400" dirty="0">
                <a:solidFill>
                  <a:srgbClr val="42B3FF"/>
                </a:solidFill>
                <a:latin typeface="Menlo-Regular" panose="020B0609030804020204" pitchFamily="49" charset="0"/>
              </a:rPr>
              <a:t>NUMBER_PIXELS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sda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=machine.Pin(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16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 </a:t>
            </a:r>
            <a:r>
              <a:rPr lang="en-US" sz="1400" dirty="0">
                <a:solidFill>
                  <a:srgbClr val="598A43"/>
                </a:solidFill>
                <a:latin typeface="Menlo-Regular" panose="020B0609030804020204" pitchFamily="49" charset="0"/>
              </a:rPr>
              <a:t># lower right pin</a:t>
            </a:r>
          </a:p>
          <a:p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scl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=machine.Pin(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17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 </a:t>
            </a:r>
            <a:r>
              <a:rPr lang="en-US" sz="1400" dirty="0">
                <a:solidFill>
                  <a:srgbClr val="598A43"/>
                </a:solidFill>
                <a:latin typeface="Menlo-Regular" panose="020B0609030804020204" pitchFamily="49" charset="0"/>
              </a:rPr>
              <a:t># one up from lower right pin</a:t>
            </a:r>
          </a:p>
          <a:p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i2c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=machine.I2C(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sda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sda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scl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scl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, 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freq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400000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endParaRPr lang="en-US" sz="1400" dirty="0">
              <a:solidFill>
                <a:srgbClr val="598A43"/>
              </a:solidFill>
              <a:latin typeface="Menlo-Regular" panose="020B0609030804020204" pitchFamily="49" charset="0"/>
            </a:endParaRPr>
          </a:p>
          <a:p>
            <a:r>
              <a:rPr lang="en-US" sz="1400" dirty="0">
                <a:solidFill>
                  <a:srgbClr val="598A43"/>
                </a:solidFill>
                <a:latin typeface="Menlo-Regular" panose="020B0609030804020204" pitchFamily="49" charset="0"/>
              </a:rPr>
              <a:t># Create a VL53L0X object</a:t>
            </a:r>
          </a:p>
          <a:p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tof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dirty="0">
                <a:solidFill>
                  <a:srgbClr val="43C0A0"/>
                </a:solidFill>
                <a:latin typeface="Menlo-Regular" panose="020B0609030804020204" pitchFamily="49" charset="0"/>
              </a:rPr>
              <a:t>VL53L0X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.VL53L0X(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i2c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tof</a:t>
            </a:r>
            <a:r>
              <a:rPr lang="en-US" sz="14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.start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()</a:t>
            </a:r>
          </a:p>
          <a:p>
            <a:endParaRPr lang="en-US" sz="1400" dirty="0">
              <a:solidFill>
                <a:srgbClr val="CACACA"/>
              </a:solidFill>
              <a:latin typeface="Menlo-Regular" panose="020B0609030804020204" pitchFamily="49" charset="0"/>
            </a:endParaRPr>
          </a:p>
          <a:p>
            <a:r>
              <a:rPr lang="en-US" sz="1400" dirty="0">
                <a:solidFill>
                  <a:srgbClr val="B76FB3"/>
                </a:solidFill>
                <a:latin typeface="Menlo-Regular" panose="020B0609030804020204" pitchFamily="49" charset="0"/>
              </a:rPr>
              <a:t>while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>
                <a:solidFill>
                  <a:srgbClr val="4689CC"/>
                </a:solidFill>
                <a:latin typeface="Menlo-Regular" panose="020B0609030804020204" pitchFamily="49" charset="0"/>
              </a:rPr>
              <a:t>True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dist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dirty="0">
                <a:solidFill>
                  <a:srgbClr val="D4D69A"/>
                </a:solidFill>
                <a:latin typeface="Menlo-Regular" panose="020B0609030804020204" pitchFamily="49" charset="0"/>
              </a:rPr>
              <a:t>round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((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tof</a:t>
            </a:r>
            <a:r>
              <a:rPr lang="en-US" sz="14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.read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() -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30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 /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2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   </a:t>
            </a:r>
            <a:r>
              <a:rPr lang="en-US" sz="1400" dirty="0">
                <a:solidFill>
                  <a:srgbClr val="D4D69A"/>
                </a:solidFill>
                <a:latin typeface="Menlo-Regular" panose="020B0609030804020204" pitchFamily="49" charset="0"/>
              </a:rPr>
              <a:t>print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dist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   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index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dirty="0">
                <a:solidFill>
                  <a:srgbClr val="D4D69A"/>
                </a:solidFill>
                <a:latin typeface="Menlo-Regular" panose="020B0609030804020204" pitchFamily="49" charset="0"/>
              </a:rPr>
              <a:t>round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(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dist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/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20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</a:p>
          <a:p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   </a:t>
            </a:r>
            <a:r>
              <a:rPr lang="en-US" sz="1400" dirty="0">
                <a:solidFill>
                  <a:srgbClr val="B76FB3"/>
                </a:solidFill>
                <a:latin typeface="Menlo-Regular" panose="020B0609030804020204" pitchFamily="49" charset="0"/>
              </a:rPr>
              <a:t>if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index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&lt;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       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index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</a:p>
          <a:p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   </a:t>
            </a:r>
            <a:r>
              <a:rPr lang="en-US" sz="1400" dirty="0">
                <a:solidFill>
                  <a:srgbClr val="B76FB3"/>
                </a:solidFill>
                <a:latin typeface="Menlo-Regular" panose="020B0609030804020204" pitchFamily="49" charset="0"/>
              </a:rPr>
              <a:t>if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index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&gt;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11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       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index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= 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11</a:t>
            </a:r>
          </a:p>
          <a:p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   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strip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[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index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] = (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255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,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,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255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    </a:t>
            </a:r>
          </a:p>
          <a:p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    </a:t>
            </a:r>
            <a:r>
              <a:rPr lang="en-US" sz="14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strip</a:t>
            </a:r>
            <a:r>
              <a:rPr lang="en-US" sz="1400" dirty="0" err="1">
                <a:solidFill>
                  <a:srgbClr val="CACACA"/>
                </a:solidFill>
                <a:latin typeface="Menlo-Regular" panose="020B0609030804020204" pitchFamily="49" charset="0"/>
              </a:rPr>
              <a:t>.write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()    </a:t>
            </a:r>
          </a:p>
          <a:p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    sleep(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0.1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    </a:t>
            </a:r>
          </a:p>
          <a:p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    strip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[</a:t>
            </a:r>
            <a:r>
              <a:rPr lang="en-US" sz="1400" dirty="0">
                <a:solidFill>
                  <a:srgbClr val="8CD3FE"/>
                </a:solidFill>
                <a:latin typeface="Menlo-Regular" panose="020B0609030804020204" pitchFamily="49" charset="0"/>
              </a:rPr>
              <a:t>index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] = (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,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,</a:t>
            </a:r>
            <a:r>
              <a:rPr lang="en-US" sz="1400" dirty="0">
                <a:solidFill>
                  <a:srgbClr val="A7C598"/>
                </a:solidFill>
                <a:latin typeface="Menlo-Regular" panose="020B0609030804020204" pitchFamily="49" charset="0"/>
              </a:rPr>
              <a:t>0</a:t>
            </a:r>
            <a:r>
              <a:rPr lang="en-US" sz="1400" dirty="0">
                <a:solidFill>
                  <a:srgbClr val="CACACA"/>
                </a:solidFill>
                <a:latin typeface="Menlo-Regular" panose="020B0609030804020204" pitchFamily="49" charset="0"/>
              </a:rPr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4727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186</Words>
  <Application>Microsoft Macintosh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Menlo-Regular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cp:lastPrinted>2022-12-17T04:04:44Z</cp:lastPrinted>
  <dcterms:created xsi:type="dcterms:W3CDTF">2022-12-17T03:57:36Z</dcterms:created>
  <dcterms:modified xsi:type="dcterms:W3CDTF">2022-12-17T05:05:54Z</dcterms:modified>
</cp:coreProperties>
</file>