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9" r:id="rId4"/>
    <p:sldId id="261" r:id="rId5"/>
    <p:sldId id="272" r:id="rId6"/>
    <p:sldId id="273" r:id="rId7"/>
    <p:sldId id="266" r:id="rId8"/>
    <p:sldId id="270" r:id="rId9"/>
    <p:sldId id="271" r:id="rId10"/>
    <p:sldId id="260" r:id="rId11"/>
    <p:sldId id="264" r:id="rId12"/>
    <p:sldId id="265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AB7942"/>
    <a:srgbClr val="6285C4"/>
    <a:srgbClr val="75BD8F"/>
    <a:srgbClr val="9DDF56"/>
    <a:srgbClr val="77AF90"/>
    <a:srgbClr val="71AF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7"/>
    <p:restoredTop sz="96208"/>
  </p:normalViewPr>
  <p:slideViewPr>
    <p:cSldViewPr snapToGrid="0" snapToObjects="1">
      <p:cViewPr varScale="1">
        <p:scale>
          <a:sx n="116" d="100"/>
          <a:sy n="116" d="100"/>
        </p:scale>
        <p:origin x="208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A778-4E5D-184F-A247-7B2E4445F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F81778-B47A-9A4A-949A-6C8046276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2BA07-D7E8-2F49-A360-1E349799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F4E7A-F2D7-A445-A242-2B7A7FC5C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BAF1-381B-1B40-9198-AC7B75C67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4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B83AE-D8F8-3E42-963B-2A02A3868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B4CA8-95BF-BC49-A954-FB97BD1D0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B257-268C-4B48-B480-67E0F1B2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0D4AA-5814-B346-8F0D-849766C5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F5D3C-BDDF-9F43-842E-96CE0309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72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4333C6-0C33-184E-82B7-2D94FD0D6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F9F4E-FBA7-7A46-A66F-C2635DCD5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40EB8-40AC-D34D-B68B-03DC1A7B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3B00C-39EB-7949-94DB-866B6E1C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E7AF-351B-554A-B864-29B751BEA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9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9CFDB-7306-D04C-B3EF-1EC358CD4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D0B62-D204-C945-BCCD-4738DB63D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41C4-8B1A-744C-89B0-9ECB1BF92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666BE-7DFC-DD40-B33D-259C592F0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DD9E9-46F6-D64A-9726-28936055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4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78F4D-6B55-0D41-95C0-9CFF49ED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1C9BA-ABBE-D646-9E92-A69641745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DADE9-BA78-2B49-A517-FBC65BDC3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D76DD-08D4-054C-B4FB-196A05495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DBEEF-36E4-E544-A0F0-90EEC67E2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15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7AC5-081F-6846-9A2B-0AD71B3E3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517EE-0617-6944-A96F-69180BE6B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5C746-49DF-4B47-91FC-8DF086250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6403B-FE73-BF44-8533-EE7D71FC7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B3159-EB14-BA4D-B06B-B064DFF5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3DDB2-C4DC-A54F-BCCE-03505D3D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619E0-F87D-ED48-A2DB-1987C30E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FB006-E3BB-3746-BA65-F031F57DE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0031A-60C0-2343-96D2-61FC079E7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941F78-476A-8548-A1AC-D420A7F47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AFAE8-7C9D-9D4B-9838-D93ED177E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4A7437-4008-0247-AC48-C1B6E1FB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1/28/23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3950D-06EE-4B4F-8CD1-16726D23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147C73-C2AC-134C-B55B-7BC7C418D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6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CA7DE-DA7C-0246-A36D-21B31979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D6D427-0669-D84F-856B-486C5F43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1/28/23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D532B-4F98-CA43-9ECB-B246506DE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EBAEE-0693-5F49-8500-0F88B4C5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653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F013A4-A71D-1B4A-88C8-3D4DB5C8F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1/28/23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862019-8750-004B-8E5A-F597C094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B1852-91B0-2248-84F2-6AC1440A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96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C3B6F-3BE3-EF41-AAE4-60F77176C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3D74B-9DF2-F046-9B65-C38808765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ECEDC-BB18-0941-BC71-DF263DBFC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DC3D2-FC9A-4F4E-8C90-ACF409415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5274B-327A-2B4B-9B9A-BF52C11F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FC3C6-0281-E447-94A3-60BBC6F6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49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29B3-EDD3-C345-8A46-DB5CCDE6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05A5D-5509-754A-A114-4ABC2D1BC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57C04-F15B-F240-979D-8B3CF1219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7C033-BBB8-9446-B58F-2C3678A9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C100-6DA6-7E47-AB86-E17959480C67}" type="datetimeFigureOut">
              <a:rPr lang="en-US" smtClean="0"/>
              <a:t>1/28/23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32115-1D52-0A45-9BA3-31EB2458D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54CC3-1533-544C-B482-E6FEE920A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84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97D513-007E-2B4F-8BCA-4EA447042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933BF-FFBB-B84D-8310-453625F88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9852E-CEF0-D04F-A1D5-0AE1342057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C100-6DA6-7E47-AB86-E17959480C67}" type="datetimeFigureOut">
              <a:rPr lang="en-US" smtClean="0"/>
              <a:t>1/28/23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0C9F-5D93-3E49-89AE-8AB5F9373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02215-6F52-3D4B-87F8-D02A88D59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51BE-7B68-6149-99B9-4D17EE2826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76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8907-4DC9-D846-94F9-A9F81EC71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CoderDojo Robot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2B51B-AA9B-0A45-AA9E-4518DC1ECD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67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AB51-55E6-2C4D-B3CC-A4DAE7A0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02920"/>
          </a:xfrm>
        </p:spPr>
        <p:txBody>
          <a:bodyPr>
            <a:normAutofit fontScale="90000"/>
          </a:bodyPr>
          <a:lstStyle/>
          <a:p>
            <a:r>
              <a:rPr lang="en-US" dirty="0"/>
              <a:t>Base Bot Breadboard Connections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4F7588-DEFD-E248-B332-B2336AC5F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2223"/>
          <a:stretch/>
        </p:blipFill>
        <p:spPr>
          <a:xfrm rot="5400000">
            <a:off x="297100" y="1034538"/>
            <a:ext cx="5103497" cy="4817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C8BD7A-77A5-1044-8B64-5FC7E0FBCF1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6" r="-1"/>
          <a:stretch/>
        </p:blipFill>
        <p:spPr>
          <a:xfrm rot="10800000">
            <a:off x="5668154" y="3038814"/>
            <a:ext cx="2657036" cy="2394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525047-0E1D-124B-BD7F-B86B8E1EF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200" y="1175385"/>
            <a:ext cx="1770534" cy="13511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922B64-828C-E34E-B4C6-C82C2F95E9F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759"/>
          <a:stretch/>
        </p:blipFill>
        <p:spPr>
          <a:xfrm rot="16200000">
            <a:off x="9521772" y="4968928"/>
            <a:ext cx="1514585" cy="166687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A9E6C6-0648-6A40-8DDE-86664EBF2B29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>
            <a:off x="10279065" y="4756828"/>
            <a:ext cx="0" cy="2882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509F8E-877B-0F43-8C47-0281A0438081}"/>
              </a:ext>
            </a:extLst>
          </p:cNvPr>
          <p:cNvCxnSpPr>
            <a:cxnSpLocks/>
          </p:cNvCxnSpPr>
          <p:nvPr/>
        </p:nvCxnSpPr>
        <p:spPr>
          <a:xfrm>
            <a:off x="9688743" y="3861013"/>
            <a:ext cx="0" cy="1184062"/>
          </a:xfrm>
          <a:prstGeom prst="line">
            <a:avLst/>
          </a:prstGeom>
          <a:ln w="381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AED3579-6EB6-0A4F-823D-85EA6EF4EF95}"/>
              </a:ext>
            </a:extLst>
          </p:cNvPr>
          <p:cNvGrpSpPr/>
          <p:nvPr/>
        </p:nvGrpSpPr>
        <p:grpSpPr>
          <a:xfrm>
            <a:off x="9948865" y="4020228"/>
            <a:ext cx="660400" cy="736600"/>
            <a:chOff x="9948865" y="4020228"/>
            <a:chExt cx="660400" cy="73660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75F397F-F92B-B548-9D9F-D52049DEC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948865" y="4020228"/>
              <a:ext cx="660400" cy="736600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20EF850-2854-1745-BFCA-72F6863215A1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10279064" y="4634590"/>
              <a:ext cx="1" cy="12223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F4F87DF-F5A1-E14E-9363-8C568FB8D5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48865" y="4634590"/>
              <a:ext cx="15398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6C38A29-8DFA-DF4E-A620-A6360F3AEB17}"/>
              </a:ext>
            </a:extLst>
          </p:cNvPr>
          <p:cNvGrpSpPr/>
          <p:nvPr/>
        </p:nvGrpSpPr>
        <p:grpSpPr>
          <a:xfrm>
            <a:off x="8258074" y="3679723"/>
            <a:ext cx="218602" cy="1179332"/>
            <a:chOff x="8773741" y="3837665"/>
            <a:chExt cx="218602" cy="117933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F1509A6-C1CE-CD48-B36F-041AE83FCFCD}"/>
                </a:ext>
              </a:extLst>
            </p:cNvPr>
            <p:cNvCxnSpPr>
              <a:cxnSpLocks/>
            </p:cNvCxnSpPr>
            <p:nvPr/>
          </p:nvCxnSpPr>
          <p:spPr>
            <a:xfrm>
              <a:off x="8778875" y="4020228"/>
              <a:ext cx="2134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8448BC9-84CD-5E4B-8C8F-95F5DB8CAF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8875" y="3837665"/>
              <a:ext cx="21346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B0193CD-1DE0-7944-B113-3CBAE5354E4D}"/>
                </a:ext>
              </a:extLst>
            </p:cNvPr>
            <p:cNvCxnSpPr>
              <a:cxnSpLocks/>
            </p:cNvCxnSpPr>
            <p:nvPr/>
          </p:nvCxnSpPr>
          <p:spPr>
            <a:xfrm>
              <a:off x="8773741" y="4495845"/>
              <a:ext cx="2134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470E5F1-8D05-9449-8B3C-EE1EDC88D6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4009" y="4319204"/>
              <a:ext cx="2032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6D4C82-EC8A-394D-A830-5D584B83FD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741" y="4837637"/>
              <a:ext cx="21346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AE35401-72E9-684B-BC33-A15B359F74BC}"/>
                </a:ext>
              </a:extLst>
            </p:cNvPr>
            <p:cNvCxnSpPr>
              <a:cxnSpLocks/>
            </p:cNvCxnSpPr>
            <p:nvPr/>
          </p:nvCxnSpPr>
          <p:spPr>
            <a:xfrm>
              <a:off x="8773741" y="5016997"/>
              <a:ext cx="2134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A94111-5DA2-2545-8B94-3360AA2514F9}"/>
              </a:ext>
            </a:extLst>
          </p:cNvPr>
          <p:cNvCxnSpPr>
            <a:cxnSpLocks/>
          </p:cNvCxnSpPr>
          <p:nvPr/>
        </p:nvCxnSpPr>
        <p:spPr>
          <a:xfrm flipV="1">
            <a:off x="8471542" y="3861013"/>
            <a:ext cx="1217201" cy="254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BE68EC5-873B-7648-9646-C2B3F542FAA8}"/>
              </a:ext>
            </a:extLst>
          </p:cNvPr>
          <p:cNvCxnSpPr>
            <a:cxnSpLocks/>
          </p:cNvCxnSpPr>
          <p:nvPr/>
        </p:nvCxnSpPr>
        <p:spPr>
          <a:xfrm>
            <a:off x="8461892" y="3679723"/>
            <a:ext cx="1486972" cy="954465"/>
          </a:xfrm>
          <a:prstGeom prst="bentConnector3">
            <a:avLst>
              <a:gd name="adj1" fmla="val 9304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D145954-B826-BA46-A586-23E3ED9EB2CF}"/>
              </a:ext>
            </a:extLst>
          </p:cNvPr>
          <p:cNvGrpSpPr/>
          <p:nvPr/>
        </p:nvGrpSpPr>
        <p:grpSpPr>
          <a:xfrm>
            <a:off x="8465065" y="4026548"/>
            <a:ext cx="898525" cy="474237"/>
            <a:chOff x="9985375" y="1504963"/>
            <a:chExt cx="898525" cy="50292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97E1447-30BB-914E-ADA4-45CC18BED33D}"/>
                </a:ext>
              </a:extLst>
            </p:cNvPr>
            <p:cNvCxnSpPr/>
            <p:nvPr/>
          </p:nvCxnSpPr>
          <p:spPr>
            <a:xfrm>
              <a:off x="9985375" y="1647825"/>
              <a:ext cx="177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E93E6A5-FC1C-004E-A41F-378DB8067116}"/>
                </a:ext>
              </a:extLst>
            </p:cNvPr>
            <p:cNvCxnSpPr/>
            <p:nvPr/>
          </p:nvCxnSpPr>
          <p:spPr>
            <a:xfrm>
              <a:off x="9985912" y="1835150"/>
              <a:ext cx="17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CBFB3E72-67B9-8C41-8A7C-EA3FA14E0900}"/>
                </a:ext>
              </a:extLst>
            </p:cNvPr>
            <p:cNvSpPr/>
            <p:nvPr/>
          </p:nvSpPr>
          <p:spPr>
            <a:xfrm>
              <a:off x="10107062" y="1504963"/>
              <a:ext cx="660400" cy="50292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0D70692-39C5-5C45-AE97-70ACE2E40864}"/>
                </a:ext>
              </a:extLst>
            </p:cNvPr>
            <p:cNvSpPr/>
            <p:nvPr/>
          </p:nvSpPr>
          <p:spPr>
            <a:xfrm>
              <a:off x="10763251" y="1684655"/>
              <a:ext cx="120649" cy="120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76C1CFD-A6B8-BB43-9A6F-7290BF629F95}"/>
                </a:ext>
              </a:extLst>
            </p:cNvPr>
            <p:cNvSpPr txBox="1"/>
            <p:nvPr/>
          </p:nvSpPr>
          <p:spPr>
            <a:xfrm>
              <a:off x="10074812" y="1561098"/>
              <a:ext cx="7164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Motor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81149A7-24C2-F04F-B47F-D0551EC0C181}"/>
              </a:ext>
            </a:extLst>
          </p:cNvPr>
          <p:cNvGrpSpPr/>
          <p:nvPr/>
        </p:nvGrpSpPr>
        <p:grpSpPr>
          <a:xfrm>
            <a:off x="8465065" y="4542908"/>
            <a:ext cx="898525" cy="481535"/>
            <a:chOff x="9985375" y="1504963"/>
            <a:chExt cx="898525" cy="50292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64BCE4-E3E2-9A4B-93EB-6DF6337EC3D4}"/>
                </a:ext>
              </a:extLst>
            </p:cNvPr>
            <p:cNvCxnSpPr/>
            <p:nvPr/>
          </p:nvCxnSpPr>
          <p:spPr>
            <a:xfrm>
              <a:off x="9985375" y="1647825"/>
              <a:ext cx="1778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86E57D6-54A1-A543-8D1B-1FA69879BB0B}"/>
                </a:ext>
              </a:extLst>
            </p:cNvPr>
            <p:cNvCxnSpPr/>
            <p:nvPr/>
          </p:nvCxnSpPr>
          <p:spPr>
            <a:xfrm>
              <a:off x="9985912" y="1835150"/>
              <a:ext cx="1778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86942D37-937D-FA46-9731-69D98EE252F7}"/>
                </a:ext>
              </a:extLst>
            </p:cNvPr>
            <p:cNvSpPr/>
            <p:nvPr/>
          </p:nvSpPr>
          <p:spPr>
            <a:xfrm>
              <a:off x="10107062" y="1504963"/>
              <a:ext cx="660400" cy="502920"/>
            </a:xfrm>
            <a:prstGeom prst="round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573D0B-CDF6-DE4C-9C9A-E5BFA65446DF}"/>
                </a:ext>
              </a:extLst>
            </p:cNvPr>
            <p:cNvSpPr/>
            <p:nvPr/>
          </p:nvSpPr>
          <p:spPr>
            <a:xfrm>
              <a:off x="10763251" y="1684655"/>
              <a:ext cx="120649" cy="1206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8282442-F385-194E-86E6-F63D2E509238}"/>
                </a:ext>
              </a:extLst>
            </p:cNvPr>
            <p:cNvSpPr txBox="1"/>
            <p:nvPr/>
          </p:nvSpPr>
          <p:spPr>
            <a:xfrm>
              <a:off x="10074812" y="1561098"/>
              <a:ext cx="71647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Motor</a:t>
              </a:r>
            </a:p>
          </p:txBody>
        </p:sp>
      </p:grp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2364A57-710A-8244-A810-16D855E3CC40}"/>
              </a:ext>
            </a:extLst>
          </p:cNvPr>
          <p:cNvCxnSpPr>
            <a:cxnSpLocks/>
          </p:cNvCxnSpPr>
          <p:nvPr/>
        </p:nvCxnSpPr>
        <p:spPr>
          <a:xfrm>
            <a:off x="5421826" y="4859055"/>
            <a:ext cx="2463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3A5C2864-B391-4649-94C9-09D81CACBE39}"/>
              </a:ext>
            </a:extLst>
          </p:cNvPr>
          <p:cNvSpPr/>
          <p:nvPr/>
        </p:nvSpPr>
        <p:spPr>
          <a:xfrm>
            <a:off x="3545378" y="5137267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B5BCCDA-3ECD-EE4A-8425-24F8C1D6B0F6}"/>
              </a:ext>
            </a:extLst>
          </p:cNvPr>
          <p:cNvSpPr/>
          <p:nvPr/>
        </p:nvSpPr>
        <p:spPr>
          <a:xfrm>
            <a:off x="3545378" y="4041958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71C96E3-D26F-A745-BC34-8FD7B847B6A2}"/>
              </a:ext>
            </a:extLst>
          </p:cNvPr>
          <p:cNvSpPr/>
          <p:nvPr/>
        </p:nvSpPr>
        <p:spPr>
          <a:xfrm>
            <a:off x="3545378" y="2940520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23637D-0F1C-E646-A924-B9EF60C8537A}"/>
              </a:ext>
            </a:extLst>
          </p:cNvPr>
          <p:cNvSpPr/>
          <p:nvPr/>
        </p:nvSpPr>
        <p:spPr>
          <a:xfrm>
            <a:off x="1950660" y="5137267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25CC071-032F-C742-9EC6-DD51079A688F}"/>
              </a:ext>
            </a:extLst>
          </p:cNvPr>
          <p:cNvSpPr/>
          <p:nvPr/>
        </p:nvSpPr>
        <p:spPr>
          <a:xfrm>
            <a:off x="1950660" y="4041958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15CF580-D89A-B648-BB58-125F070656E6}"/>
              </a:ext>
            </a:extLst>
          </p:cNvPr>
          <p:cNvSpPr/>
          <p:nvPr/>
        </p:nvSpPr>
        <p:spPr>
          <a:xfrm>
            <a:off x="1950660" y="2940520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6A12DA0-6B62-D045-A4D3-05BDE771467A}"/>
              </a:ext>
            </a:extLst>
          </p:cNvPr>
          <p:cNvSpPr/>
          <p:nvPr/>
        </p:nvSpPr>
        <p:spPr>
          <a:xfrm>
            <a:off x="3545378" y="1849629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3D34FC8-D941-064E-AA3E-880A4BBFA42E}"/>
              </a:ext>
            </a:extLst>
          </p:cNvPr>
          <p:cNvSpPr/>
          <p:nvPr/>
        </p:nvSpPr>
        <p:spPr>
          <a:xfrm>
            <a:off x="1950660" y="1849629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D1FE7CF-0904-164F-9E45-3AD27CBB83DD}"/>
              </a:ext>
            </a:extLst>
          </p:cNvPr>
          <p:cNvSpPr/>
          <p:nvPr/>
        </p:nvSpPr>
        <p:spPr>
          <a:xfrm>
            <a:off x="3545378" y="1454727"/>
            <a:ext cx="203662" cy="133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21D2FCC-EAA5-1943-9BE2-79F4CD16529C}"/>
              </a:ext>
            </a:extLst>
          </p:cNvPr>
          <p:cNvSpPr/>
          <p:nvPr/>
        </p:nvSpPr>
        <p:spPr>
          <a:xfrm>
            <a:off x="3474719" y="1450570"/>
            <a:ext cx="270164" cy="1330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VBUS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9BDDFA1-BE7A-DD48-9596-7036AF886B9A}"/>
              </a:ext>
            </a:extLst>
          </p:cNvPr>
          <p:cNvSpPr/>
          <p:nvPr/>
        </p:nvSpPr>
        <p:spPr>
          <a:xfrm>
            <a:off x="3474719" y="1637864"/>
            <a:ext cx="270164" cy="1330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VSYS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69F47F1-E2DC-214A-ADCE-F577FCBD881B}"/>
              </a:ext>
            </a:extLst>
          </p:cNvPr>
          <p:cNvSpPr/>
          <p:nvPr/>
        </p:nvSpPr>
        <p:spPr>
          <a:xfrm>
            <a:off x="3408218" y="2296540"/>
            <a:ext cx="365759" cy="13300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3.3 OUT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FC55E8EC-3031-5943-B794-E589107AC0EC}"/>
              </a:ext>
            </a:extLst>
          </p:cNvPr>
          <p:cNvCxnSpPr>
            <a:cxnSpLocks/>
          </p:cNvCxnSpPr>
          <p:nvPr/>
        </p:nvCxnSpPr>
        <p:spPr>
          <a:xfrm flipV="1">
            <a:off x="3885216" y="1325880"/>
            <a:ext cx="2342984" cy="10348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9D527FC-374E-FF4B-AEC9-18F51A7FDBB0}"/>
              </a:ext>
            </a:extLst>
          </p:cNvPr>
          <p:cNvCxnSpPr>
            <a:cxnSpLocks/>
          </p:cNvCxnSpPr>
          <p:nvPr/>
        </p:nvCxnSpPr>
        <p:spPr>
          <a:xfrm flipV="1">
            <a:off x="4921135" y="1637864"/>
            <a:ext cx="1332002" cy="61488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B597C3E-FAC3-8B4A-AF33-16E3D1925F29}"/>
              </a:ext>
            </a:extLst>
          </p:cNvPr>
          <p:cNvCxnSpPr>
            <a:cxnSpLocks/>
          </p:cNvCxnSpPr>
          <p:nvPr/>
        </p:nvCxnSpPr>
        <p:spPr>
          <a:xfrm flipV="1">
            <a:off x="3862877" y="2011578"/>
            <a:ext cx="2501499" cy="342145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BAD07BE-F208-C14C-927E-41037C460492}"/>
              </a:ext>
            </a:extLst>
          </p:cNvPr>
          <p:cNvSpPr/>
          <p:nvPr/>
        </p:nvSpPr>
        <p:spPr>
          <a:xfrm>
            <a:off x="3343795" y="5366534"/>
            <a:ext cx="403166" cy="133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I2C0 SCL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F46731A-3543-2942-BD9C-382BC292F480}"/>
              </a:ext>
            </a:extLst>
          </p:cNvPr>
          <p:cNvSpPr/>
          <p:nvPr/>
        </p:nvSpPr>
        <p:spPr>
          <a:xfrm>
            <a:off x="3352107" y="5566252"/>
            <a:ext cx="403166" cy="1330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I2C0 SDA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579D09F-C505-F44C-B5A9-A4CBAF416790}"/>
              </a:ext>
            </a:extLst>
          </p:cNvPr>
          <p:cNvCxnSpPr>
            <a:cxnSpLocks/>
          </p:cNvCxnSpPr>
          <p:nvPr/>
        </p:nvCxnSpPr>
        <p:spPr>
          <a:xfrm flipV="1">
            <a:off x="3886836" y="2351997"/>
            <a:ext cx="2517577" cy="3280756"/>
          </a:xfrm>
          <a:prstGeom prst="line">
            <a:avLst/>
          </a:prstGeom>
          <a:ln w="571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3E3BFC3-FE51-D349-9514-2342FD9C6822}"/>
              </a:ext>
            </a:extLst>
          </p:cNvPr>
          <p:cNvCxnSpPr>
            <a:cxnSpLocks/>
          </p:cNvCxnSpPr>
          <p:nvPr/>
        </p:nvCxnSpPr>
        <p:spPr>
          <a:xfrm flipV="1">
            <a:off x="5421827" y="4859055"/>
            <a:ext cx="1732" cy="149355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97BFDB6-5B1D-334B-93DE-89D3B607149C}"/>
              </a:ext>
            </a:extLst>
          </p:cNvPr>
          <p:cNvCxnSpPr>
            <a:cxnSpLocks/>
          </p:cNvCxnSpPr>
          <p:nvPr/>
        </p:nvCxnSpPr>
        <p:spPr>
          <a:xfrm flipH="1">
            <a:off x="775612" y="6352605"/>
            <a:ext cx="4646215" cy="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D6F0A19-08BE-D344-A4C9-8565DF58682A}"/>
              </a:ext>
            </a:extLst>
          </p:cNvPr>
          <p:cNvCxnSpPr>
            <a:cxnSpLocks/>
          </p:cNvCxnSpPr>
          <p:nvPr/>
        </p:nvCxnSpPr>
        <p:spPr>
          <a:xfrm flipV="1">
            <a:off x="775612" y="5746085"/>
            <a:ext cx="0" cy="606520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4F90F0E-4297-8442-9448-CD6E2D96CCF9}"/>
              </a:ext>
            </a:extLst>
          </p:cNvPr>
          <p:cNvCxnSpPr>
            <a:cxnSpLocks/>
          </p:cNvCxnSpPr>
          <p:nvPr/>
        </p:nvCxnSpPr>
        <p:spPr>
          <a:xfrm flipV="1">
            <a:off x="4921135" y="4687151"/>
            <a:ext cx="763023" cy="20532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00DAC38-0E3D-3242-9111-09739D24CA36}"/>
              </a:ext>
            </a:extLst>
          </p:cNvPr>
          <p:cNvCxnSpPr>
            <a:cxnSpLocks/>
          </p:cNvCxnSpPr>
          <p:nvPr/>
        </p:nvCxnSpPr>
        <p:spPr>
          <a:xfrm flipV="1">
            <a:off x="3838477" y="3992375"/>
            <a:ext cx="1947256" cy="325938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859C4BD-7F77-4F47-AA4E-3F70E833B6B3}"/>
              </a:ext>
            </a:extLst>
          </p:cNvPr>
          <p:cNvCxnSpPr>
            <a:cxnSpLocks/>
          </p:cNvCxnSpPr>
          <p:nvPr/>
        </p:nvCxnSpPr>
        <p:spPr>
          <a:xfrm flipV="1">
            <a:off x="3839049" y="4153550"/>
            <a:ext cx="1933084" cy="389358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CBCFB8E-1646-824F-B65F-E39F1BA1AEF9}"/>
              </a:ext>
            </a:extLst>
          </p:cNvPr>
          <p:cNvCxnSpPr>
            <a:cxnSpLocks/>
          </p:cNvCxnSpPr>
          <p:nvPr/>
        </p:nvCxnSpPr>
        <p:spPr>
          <a:xfrm flipV="1">
            <a:off x="3862876" y="4337903"/>
            <a:ext cx="1884701" cy="434817"/>
          </a:xfrm>
          <a:prstGeom prst="line">
            <a:avLst/>
          </a:prstGeom>
          <a:ln w="57150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DB3B8DD-1CCF-CE43-B7BA-340D744806FA}"/>
              </a:ext>
            </a:extLst>
          </p:cNvPr>
          <p:cNvCxnSpPr>
            <a:cxnSpLocks/>
          </p:cNvCxnSpPr>
          <p:nvPr/>
        </p:nvCxnSpPr>
        <p:spPr>
          <a:xfrm flipV="1">
            <a:off x="3873418" y="4542908"/>
            <a:ext cx="1884701" cy="434817"/>
          </a:xfrm>
          <a:prstGeom prst="line">
            <a:avLst/>
          </a:prstGeom>
          <a:ln w="5715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4DC7D75-2F76-2F47-97E8-43BD84B5345F}"/>
              </a:ext>
            </a:extLst>
          </p:cNvPr>
          <p:cNvSpPr txBox="1"/>
          <p:nvPr/>
        </p:nvSpPr>
        <p:spPr>
          <a:xfrm>
            <a:off x="9990313" y="3373896"/>
            <a:ext cx="800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  <a:p>
            <a:r>
              <a:rPr lang="en-US" dirty="0"/>
              <a:t>Switch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07F656B-F766-C24C-AF03-FD4DE6921BE5}"/>
              </a:ext>
            </a:extLst>
          </p:cNvPr>
          <p:cNvCxnSpPr>
            <a:cxnSpLocks/>
          </p:cNvCxnSpPr>
          <p:nvPr/>
        </p:nvCxnSpPr>
        <p:spPr>
          <a:xfrm flipH="1">
            <a:off x="821664" y="829219"/>
            <a:ext cx="326559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2019F1AB-3590-0D42-B84E-2A77C56C8C30}"/>
              </a:ext>
            </a:extLst>
          </p:cNvPr>
          <p:cNvCxnSpPr>
            <a:cxnSpLocks/>
          </p:cNvCxnSpPr>
          <p:nvPr/>
        </p:nvCxnSpPr>
        <p:spPr>
          <a:xfrm>
            <a:off x="4087258" y="829219"/>
            <a:ext cx="0" cy="912177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51B2928D-379F-9E44-8B56-9AF9F7927235}"/>
              </a:ext>
            </a:extLst>
          </p:cNvPr>
          <p:cNvCxnSpPr>
            <a:cxnSpLocks/>
          </p:cNvCxnSpPr>
          <p:nvPr/>
        </p:nvCxnSpPr>
        <p:spPr>
          <a:xfrm>
            <a:off x="821664" y="829219"/>
            <a:ext cx="0" cy="754354"/>
          </a:xfrm>
          <a:prstGeom prst="line">
            <a:avLst/>
          </a:prstGeom>
          <a:ln w="381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7F62C529-5089-974D-8B65-082145005F6B}"/>
              </a:ext>
            </a:extLst>
          </p:cNvPr>
          <p:cNvSpPr txBox="1"/>
          <p:nvPr/>
        </p:nvSpPr>
        <p:spPr>
          <a:xfrm>
            <a:off x="797837" y="6045642"/>
            <a:ext cx="1473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 Power Rail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BFE02BC7-F8D5-7146-8CD0-A946D1AB3A22}"/>
              </a:ext>
            </a:extLst>
          </p:cNvPr>
          <p:cNvSpPr txBox="1"/>
          <p:nvPr/>
        </p:nvSpPr>
        <p:spPr>
          <a:xfrm>
            <a:off x="8800363" y="3309989"/>
            <a:ext cx="433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6V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CE7AC0F-8415-EC4C-B76A-6ED7490DD161}"/>
              </a:ext>
            </a:extLst>
          </p:cNvPr>
          <p:cNvSpPr txBox="1"/>
          <p:nvPr/>
        </p:nvSpPr>
        <p:spPr>
          <a:xfrm>
            <a:off x="5322847" y="108317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3.3V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10FB839-088D-7C46-A1AF-213931CD9779}"/>
              </a:ext>
            </a:extLst>
          </p:cNvPr>
          <p:cNvCxnSpPr>
            <a:cxnSpLocks/>
          </p:cNvCxnSpPr>
          <p:nvPr/>
        </p:nvCxnSpPr>
        <p:spPr>
          <a:xfrm flipV="1">
            <a:off x="3888915" y="2899315"/>
            <a:ext cx="1032220" cy="139499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027DA886-E971-4A4B-9075-6916CE5C73AC}"/>
              </a:ext>
            </a:extLst>
          </p:cNvPr>
          <p:cNvSpPr txBox="1"/>
          <p:nvPr/>
        </p:nvSpPr>
        <p:spPr>
          <a:xfrm>
            <a:off x="5668152" y="5464769"/>
            <a:ext cx="27397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L293 Mini 4 Channel</a:t>
            </a:r>
          </a:p>
          <a:p>
            <a:pPr algn="ctr"/>
            <a:r>
              <a:rPr lang="en-US" dirty="0"/>
              <a:t>Motor Driver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1DBDE4D-0D7E-7F47-A313-311D0A695E59}"/>
              </a:ext>
            </a:extLst>
          </p:cNvPr>
          <p:cNvSpPr txBox="1"/>
          <p:nvPr/>
        </p:nvSpPr>
        <p:spPr>
          <a:xfrm>
            <a:off x="6106089" y="771246"/>
            <a:ext cx="3032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VL53L0X Time-of-Flight Sensor</a:t>
            </a:r>
          </a:p>
        </p:txBody>
      </p:sp>
    </p:spTree>
    <p:extLst>
      <p:ext uri="{BB962C8B-B14F-4D97-AF65-F5344CB8AC3E}">
        <p14:creationId xmlns:p14="http://schemas.microsoft.com/office/powerpoint/2010/main" val="9419451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A16C-A157-F248-AFA1-440E6952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38773"/>
            <a:ext cx="10515600" cy="644843"/>
          </a:xfrm>
        </p:spPr>
        <p:txBody>
          <a:bodyPr>
            <a:normAutofit fontScale="90000"/>
          </a:bodyPr>
          <a:lstStyle/>
          <a:p>
            <a:r>
              <a:rPr lang="en-US" dirty="0"/>
              <a:t>Motor Driver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0DBB-1CEA-C34E-8B41-75C42D17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947"/>
            <a:ext cx="10515600" cy="6448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 descr="Arduino Transistor DC Motor Control">
            <a:extLst>
              <a:ext uri="{FF2B5EF4-FFF2-40B4-BE49-F238E27FC236}">
                <a16:creationId xmlns:a16="http://schemas.microsoft.com/office/drawing/2014/main" id="{33E51726-9330-E54B-9BC7-1C7977386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0" t="8347"/>
          <a:stretch/>
        </p:blipFill>
        <p:spPr bwMode="auto">
          <a:xfrm>
            <a:off x="4221479" y="1802523"/>
            <a:ext cx="3487051" cy="3617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692AE7-C1FE-2C40-9678-9A6D3C7C2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8699" y="1802523"/>
            <a:ext cx="1442375" cy="36177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10BA68-9101-E245-9A8F-6B672CCA1A1D}"/>
              </a:ext>
            </a:extLst>
          </p:cNvPr>
          <p:cNvCxnSpPr/>
          <p:nvPr/>
        </p:nvCxnSpPr>
        <p:spPr>
          <a:xfrm>
            <a:off x="3281074" y="4983480"/>
            <a:ext cx="2921606" cy="32004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C10E0D-8E37-D14F-B90D-BF5E763779D9}"/>
              </a:ext>
            </a:extLst>
          </p:cNvPr>
          <p:cNvCxnSpPr>
            <a:cxnSpLocks/>
          </p:cNvCxnSpPr>
          <p:nvPr/>
        </p:nvCxnSpPr>
        <p:spPr>
          <a:xfrm flipV="1">
            <a:off x="3162341" y="1996911"/>
            <a:ext cx="3040339" cy="4534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39F5DB-6E80-3348-9ABC-FCE12E576711}"/>
              </a:ext>
            </a:extLst>
          </p:cNvPr>
          <p:cNvCxnSpPr>
            <a:cxnSpLocks/>
          </p:cNvCxnSpPr>
          <p:nvPr/>
        </p:nvCxnSpPr>
        <p:spPr>
          <a:xfrm flipV="1">
            <a:off x="3267117" y="4164574"/>
            <a:ext cx="954362" cy="128026"/>
          </a:xfrm>
          <a:prstGeom prst="line">
            <a:avLst/>
          </a:prstGeom>
          <a:ln w="635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F2DE8DF-FAA1-344B-924E-E8DE9280131D}"/>
              </a:ext>
            </a:extLst>
          </p:cNvPr>
          <p:cNvSpPr txBox="1"/>
          <p:nvPr/>
        </p:nvSpPr>
        <p:spPr>
          <a:xfrm>
            <a:off x="7708530" y="1920050"/>
            <a:ext cx="2334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Flyback diode to prevent motor from generating current that will destroy the Pico GPIO circuits.</a:t>
            </a:r>
          </a:p>
          <a:p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6877E-6AF1-0F4C-B242-AF53955515E9}"/>
              </a:ext>
            </a:extLst>
          </p:cNvPr>
          <p:cNvSpPr/>
          <p:nvPr/>
        </p:nvSpPr>
        <p:spPr>
          <a:xfrm>
            <a:off x="3095625" y="4924425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51276-F1A8-6A43-8B72-9BBDC810BBED}"/>
              </a:ext>
            </a:extLst>
          </p:cNvPr>
          <p:cNvSpPr/>
          <p:nvPr/>
        </p:nvSpPr>
        <p:spPr>
          <a:xfrm>
            <a:off x="3081669" y="4073613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91F2AC-445E-5549-8720-222A4D573F5C}"/>
              </a:ext>
            </a:extLst>
          </p:cNvPr>
          <p:cNvSpPr/>
          <p:nvPr/>
        </p:nvSpPr>
        <p:spPr>
          <a:xfrm>
            <a:off x="3081668" y="3201439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B7FDB-EF69-584A-B141-C36DEFA6FB98}"/>
              </a:ext>
            </a:extLst>
          </p:cNvPr>
          <p:cNvSpPr txBox="1"/>
          <p:nvPr/>
        </p:nvSpPr>
        <p:spPr>
          <a:xfrm>
            <a:off x="3617199" y="2087403"/>
            <a:ext cx="83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 Volts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6F3650-4CF5-1C4D-8D90-929FAF6DC195}"/>
              </a:ext>
            </a:extLst>
          </p:cNvPr>
          <p:cNvSpPr txBox="1"/>
          <p:nvPr/>
        </p:nvSpPr>
        <p:spPr>
          <a:xfrm>
            <a:off x="3464832" y="5073526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09ABD-7FD9-8D49-A0AB-88C7B0D9082F}"/>
              </a:ext>
            </a:extLst>
          </p:cNvPr>
          <p:cNvSpPr/>
          <p:nvPr/>
        </p:nvSpPr>
        <p:spPr>
          <a:xfrm>
            <a:off x="4221479" y="3841729"/>
            <a:ext cx="226910" cy="28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F23673-2323-074C-BB46-684BB0878A40}"/>
              </a:ext>
            </a:extLst>
          </p:cNvPr>
          <p:cNvSpPr txBox="1"/>
          <p:nvPr/>
        </p:nvSpPr>
        <p:spPr>
          <a:xfrm>
            <a:off x="6386438" y="4309156"/>
            <a:ext cx="23346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NPN Transistor used to</a:t>
            </a:r>
          </a:p>
          <a:p>
            <a:r>
              <a:rPr lang="en-US" dirty="0"/>
              <a:t>switch the the power to the motor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EF73F5-DB60-D14F-A9EB-A16AE0702B43}"/>
              </a:ext>
            </a:extLst>
          </p:cNvPr>
          <p:cNvSpPr txBox="1"/>
          <p:nvPr/>
        </p:nvSpPr>
        <p:spPr>
          <a:xfrm>
            <a:off x="6417106" y="3616120"/>
            <a:ext cx="223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 milliamps current</a:t>
            </a:r>
          </a:p>
        </p:txBody>
      </p:sp>
    </p:spTree>
    <p:extLst>
      <p:ext uri="{BB962C8B-B14F-4D97-AF65-F5344CB8AC3E}">
        <p14:creationId xmlns:p14="http://schemas.microsoft.com/office/powerpoint/2010/main" val="2218377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A16C-A157-F248-AFA1-440E6952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38773"/>
            <a:ext cx="10515600" cy="644843"/>
          </a:xfrm>
        </p:spPr>
        <p:txBody>
          <a:bodyPr>
            <a:normAutofit fontScale="90000"/>
          </a:bodyPr>
          <a:lstStyle/>
          <a:p>
            <a:r>
              <a:rPr lang="en-US" dirty="0"/>
              <a:t>Motor Driver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0DBB-1CEA-C34E-8B41-75C42D17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947"/>
            <a:ext cx="10515600" cy="6448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92AE7-C1FE-2C40-9678-9A6D3C7C2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99" y="1802523"/>
            <a:ext cx="1442375" cy="361776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10BA68-9101-E245-9A8F-6B672CCA1A1D}"/>
              </a:ext>
            </a:extLst>
          </p:cNvPr>
          <p:cNvCxnSpPr>
            <a:cxnSpLocks/>
          </p:cNvCxnSpPr>
          <p:nvPr/>
        </p:nvCxnSpPr>
        <p:spPr>
          <a:xfrm flipV="1">
            <a:off x="3267117" y="3235279"/>
            <a:ext cx="1594815" cy="19056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C10E0D-8E37-D14F-B90D-BF5E763779D9}"/>
              </a:ext>
            </a:extLst>
          </p:cNvPr>
          <p:cNvCxnSpPr>
            <a:cxnSpLocks/>
          </p:cNvCxnSpPr>
          <p:nvPr/>
        </p:nvCxnSpPr>
        <p:spPr>
          <a:xfrm flipV="1">
            <a:off x="3095625" y="2878211"/>
            <a:ext cx="2573655" cy="25462"/>
          </a:xfrm>
          <a:prstGeom prst="line">
            <a:avLst/>
          </a:prstGeom>
          <a:ln w="635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39F5DB-6E80-3348-9ABC-FCE12E576711}"/>
              </a:ext>
            </a:extLst>
          </p:cNvPr>
          <p:cNvCxnSpPr>
            <a:cxnSpLocks/>
          </p:cNvCxnSpPr>
          <p:nvPr/>
        </p:nvCxnSpPr>
        <p:spPr>
          <a:xfrm>
            <a:off x="3127124" y="3611403"/>
            <a:ext cx="937400" cy="0"/>
          </a:xfrm>
          <a:prstGeom prst="line">
            <a:avLst/>
          </a:prstGeom>
          <a:ln w="63500" cap="sq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6877E-6AF1-0F4C-B242-AF53955515E9}"/>
              </a:ext>
            </a:extLst>
          </p:cNvPr>
          <p:cNvSpPr/>
          <p:nvPr/>
        </p:nvSpPr>
        <p:spPr>
          <a:xfrm>
            <a:off x="3095625" y="4924425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51276-F1A8-6A43-8B72-9BBDC810BBED}"/>
              </a:ext>
            </a:extLst>
          </p:cNvPr>
          <p:cNvSpPr/>
          <p:nvPr/>
        </p:nvSpPr>
        <p:spPr>
          <a:xfrm>
            <a:off x="3081669" y="4073613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91F2AC-445E-5549-8720-222A4D573F5C}"/>
              </a:ext>
            </a:extLst>
          </p:cNvPr>
          <p:cNvSpPr/>
          <p:nvPr/>
        </p:nvSpPr>
        <p:spPr>
          <a:xfrm>
            <a:off x="3081668" y="3201439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B7FDB-EF69-584A-B141-C36DEFA6FB98}"/>
              </a:ext>
            </a:extLst>
          </p:cNvPr>
          <p:cNvSpPr txBox="1"/>
          <p:nvPr/>
        </p:nvSpPr>
        <p:spPr>
          <a:xfrm>
            <a:off x="3352319" y="2525118"/>
            <a:ext cx="219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ADC_VREF - 3.3 Volts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09ABD-7FD9-8D49-A0AB-88C7B0D9082F}"/>
              </a:ext>
            </a:extLst>
          </p:cNvPr>
          <p:cNvSpPr/>
          <p:nvPr/>
        </p:nvSpPr>
        <p:spPr>
          <a:xfrm>
            <a:off x="4221479" y="3841729"/>
            <a:ext cx="226910" cy="28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0915835-80A1-1441-9483-C322FEC37497}"/>
              </a:ext>
            </a:extLst>
          </p:cNvPr>
          <p:cNvCxnSpPr>
            <a:cxnSpLocks/>
          </p:cNvCxnSpPr>
          <p:nvPr/>
        </p:nvCxnSpPr>
        <p:spPr>
          <a:xfrm flipV="1">
            <a:off x="4861932" y="3234177"/>
            <a:ext cx="0" cy="1555163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4F871C-8CD1-3D44-8C8F-D5B333E9AC6A}"/>
              </a:ext>
            </a:extLst>
          </p:cNvPr>
          <p:cNvCxnSpPr>
            <a:cxnSpLocks/>
          </p:cNvCxnSpPr>
          <p:nvPr/>
        </p:nvCxnSpPr>
        <p:spPr>
          <a:xfrm>
            <a:off x="4861932" y="4789340"/>
            <a:ext cx="856582" cy="0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F1CB67F1-244A-F346-82AE-E707C22FE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58370">
            <a:off x="5325070" y="3027230"/>
            <a:ext cx="673100" cy="609600"/>
          </a:xfrm>
          <a:prstGeom prst="rect">
            <a:avLst/>
          </a:prstGeom>
        </p:spPr>
      </p:pic>
      <p:pic>
        <p:nvPicPr>
          <p:cNvPr id="29" name="Picture 2">
            <a:extLst>
              <a:ext uri="{FF2B5EF4-FFF2-40B4-BE49-F238E27FC236}">
                <a16:creationId xmlns:a16="http://schemas.microsoft.com/office/drawing/2014/main" id="{39CB4D9C-4B4C-E14A-B9EF-8638FD4ED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347306" y="3938309"/>
            <a:ext cx="742416" cy="63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69EDAA7-79B7-694E-BFC9-C2084A6F3974}"/>
              </a:ext>
            </a:extLst>
          </p:cNvPr>
          <p:cNvCxnSpPr>
            <a:cxnSpLocks/>
          </p:cNvCxnSpPr>
          <p:nvPr/>
        </p:nvCxnSpPr>
        <p:spPr>
          <a:xfrm flipH="1" flipV="1">
            <a:off x="5718514" y="3807734"/>
            <a:ext cx="2" cy="252878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6094CB-C908-FB4B-81CD-91595B3CA4C7}"/>
              </a:ext>
            </a:extLst>
          </p:cNvPr>
          <p:cNvCxnSpPr>
            <a:cxnSpLocks/>
          </p:cNvCxnSpPr>
          <p:nvPr/>
        </p:nvCxnSpPr>
        <p:spPr>
          <a:xfrm>
            <a:off x="4080762" y="3836420"/>
            <a:ext cx="1637752" cy="0"/>
          </a:xfrm>
          <a:prstGeom prst="line">
            <a:avLst/>
          </a:prstGeom>
          <a:ln w="63500" cap="sq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65FF222-7895-8145-B61F-CE882209944E}"/>
              </a:ext>
            </a:extLst>
          </p:cNvPr>
          <p:cNvCxnSpPr>
            <a:cxnSpLocks/>
          </p:cNvCxnSpPr>
          <p:nvPr/>
        </p:nvCxnSpPr>
        <p:spPr>
          <a:xfrm flipV="1">
            <a:off x="4064524" y="3611404"/>
            <a:ext cx="0" cy="225016"/>
          </a:xfrm>
          <a:prstGeom prst="line">
            <a:avLst/>
          </a:prstGeom>
          <a:ln w="63500" cap="sq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C0185CD-83CC-4346-ACC6-1AC2C00C81CE}"/>
              </a:ext>
            </a:extLst>
          </p:cNvPr>
          <p:cNvCxnSpPr>
            <a:cxnSpLocks/>
          </p:cNvCxnSpPr>
          <p:nvPr/>
        </p:nvCxnSpPr>
        <p:spPr>
          <a:xfrm flipV="1">
            <a:off x="5718515" y="4563723"/>
            <a:ext cx="0" cy="225617"/>
          </a:xfrm>
          <a:prstGeom prst="line">
            <a:avLst/>
          </a:prstGeom>
          <a:ln w="635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A72798C-D482-F54C-8FCF-6D11883B1209}"/>
              </a:ext>
            </a:extLst>
          </p:cNvPr>
          <p:cNvSpPr txBox="1"/>
          <p:nvPr/>
        </p:nvSpPr>
        <p:spPr>
          <a:xfrm>
            <a:off x="6033074" y="4120408"/>
            <a:ext cx="1442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Photoresistor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7EBE9A-03FF-B34B-86C3-B8EF2DEFA79A}"/>
              </a:ext>
            </a:extLst>
          </p:cNvPr>
          <p:cNvSpPr txBox="1"/>
          <p:nvPr/>
        </p:nvSpPr>
        <p:spPr>
          <a:xfrm>
            <a:off x="5793912" y="3127898"/>
            <a:ext cx="133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Resistor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11B276-0258-134E-A746-E2837507EAB0}"/>
              </a:ext>
            </a:extLst>
          </p:cNvPr>
          <p:cNvSpPr txBox="1"/>
          <p:nvPr/>
        </p:nvSpPr>
        <p:spPr>
          <a:xfrm>
            <a:off x="3325894" y="2922300"/>
            <a:ext cx="76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AGND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ECB9567-BB8C-A947-A0AF-C7A8A05807F1}"/>
              </a:ext>
            </a:extLst>
          </p:cNvPr>
          <p:cNvSpPr txBox="1"/>
          <p:nvPr/>
        </p:nvSpPr>
        <p:spPr>
          <a:xfrm>
            <a:off x="3320816" y="328229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432FF"/>
                </a:solidFill>
              </a:rPr>
              <a:t>GP26</a:t>
            </a:r>
          </a:p>
        </p:txBody>
      </p:sp>
    </p:spTree>
    <p:extLst>
      <p:ext uri="{BB962C8B-B14F-4D97-AF65-F5344CB8AC3E}">
        <p14:creationId xmlns:p14="http://schemas.microsoft.com/office/powerpoint/2010/main" val="617354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5E5BC-FD74-7245-99F2-A0AE98AF7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99294-23A8-B149-AF0B-4BAACD26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1141"/>
            <a:ext cx="10515600" cy="1225822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C03662A-1AAA-2042-8C21-6086968D5DAD}"/>
              </a:ext>
            </a:extLst>
          </p:cNvPr>
          <p:cNvCxnSpPr>
            <a:cxnSpLocks/>
          </p:cNvCxnSpPr>
          <p:nvPr/>
        </p:nvCxnSpPr>
        <p:spPr>
          <a:xfrm>
            <a:off x="3445727" y="1690688"/>
            <a:ext cx="0" cy="2363152"/>
          </a:xfrm>
          <a:prstGeom prst="line">
            <a:avLst/>
          </a:prstGeom>
          <a:ln w="1778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C239FEC-185E-A94D-B798-8365695A47AB}"/>
              </a:ext>
            </a:extLst>
          </p:cNvPr>
          <p:cNvCxnSpPr>
            <a:cxnSpLocks/>
          </p:cNvCxnSpPr>
          <p:nvPr/>
        </p:nvCxnSpPr>
        <p:spPr>
          <a:xfrm>
            <a:off x="6082247" y="1697832"/>
            <a:ext cx="0" cy="2363152"/>
          </a:xfrm>
          <a:prstGeom prst="line">
            <a:avLst/>
          </a:prstGeom>
          <a:ln w="1778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03643C-E5A8-2847-92DE-FD1B12E87DDC}"/>
              </a:ext>
            </a:extLst>
          </p:cNvPr>
          <p:cNvCxnSpPr>
            <a:cxnSpLocks/>
          </p:cNvCxnSpPr>
          <p:nvPr/>
        </p:nvCxnSpPr>
        <p:spPr>
          <a:xfrm>
            <a:off x="3445727" y="2872264"/>
            <a:ext cx="2607528" cy="0"/>
          </a:xfrm>
          <a:prstGeom prst="line">
            <a:avLst/>
          </a:prstGeom>
          <a:ln w="177800" cap="sq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BC971EC-F826-B64D-A054-38C75FE701F9}"/>
              </a:ext>
            </a:extLst>
          </p:cNvPr>
          <p:cNvSpPr/>
          <p:nvPr/>
        </p:nvSpPr>
        <p:spPr>
          <a:xfrm>
            <a:off x="4192488" y="2580845"/>
            <a:ext cx="1142999" cy="57912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2000" dirty="0"/>
              <a:t>Motor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3901C6-D2E7-4F46-B959-EFAA588B2E36}"/>
              </a:ext>
            </a:extLst>
          </p:cNvPr>
          <p:cNvSpPr/>
          <p:nvPr/>
        </p:nvSpPr>
        <p:spPr>
          <a:xfrm>
            <a:off x="2993081" y="1919923"/>
            <a:ext cx="905292" cy="57912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SW 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691547-34A0-7240-B0CD-755B9EF6B1A7}"/>
              </a:ext>
            </a:extLst>
          </p:cNvPr>
          <p:cNvSpPr/>
          <p:nvPr/>
        </p:nvSpPr>
        <p:spPr>
          <a:xfrm>
            <a:off x="5643354" y="1873886"/>
            <a:ext cx="905292" cy="57912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SW 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8A1B2E1-3B2B-6943-8879-3A3CA67617B1}"/>
              </a:ext>
            </a:extLst>
          </p:cNvPr>
          <p:cNvSpPr/>
          <p:nvPr/>
        </p:nvSpPr>
        <p:spPr>
          <a:xfrm>
            <a:off x="2993081" y="3256043"/>
            <a:ext cx="905292" cy="57912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SW 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D08803-E256-BC4F-88FC-FCE62A0ECA6E}"/>
              </a:ext>
            </a:extLst>
          </p:cNvPr>
          <p:cNvSpPr/>
          <p:nvPr/>
        </p:nvSpPr>
        <p:spPr>
          <a:xfrm>
            <a:off x="5629601" y="3291523"/>
            <a:ext cx="905292" cy="57912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/>
              <a:t>SW 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818E63-D029-344C-B29B-669BE187248A}"/>
              </a:ext>
            </a:extLst>
          </p:cNvPr>
          <p:cNvCxnSpPr/>
          <p:nvPr/>
        </p:nvCxnSpPr>
        <p:spPr>
          <a:xfrm>
            <a:off x="3345179" y="4206240"/>
            <a:ext cx="2837615" cy="0"/>
          </a:xfrm>
          <a:prstGeom prst="line">
            <a:avLst/>
          </a:prstGeom>
          <a:ln w="635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A5FCD5E-E15F-434C-9B50-62F668F04598}"/>
              </a:ext>
            </a:extLst>
          </p:cNvPr>
          <p:cNvCxnSpPr/>
          <p:nvPr/>
        </p:nvCxnSpPr>
        <p:spPr>
          <a:xfrm>
            <a:off x="3345179" y="1554480"/>
            <a:ext cx="283761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82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6273B1A-8156-0742-A1EF-3C2C1AFE179A}"/>
              </a:ext>
            </a:extLst>
          </p:cNvPr>
          <p:cNvCxnSpPr>
            <a:cxnSpLocks/>
          </p:cNvCxnSpPr>
          <p:nvPr/>
        </p:nvCxnSpPr>
        <p:spPr>
          <a:xfrm flipV="1">
            <a:off x="5011890" y="4665765"/>
            <a:ext cx="227736" cy="3725"/>
          </a:xfrm>
          <a:prstGeom prst="line">
            <a:avLst/>
          </a:prstGeom>
          <a:ln w="635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3E95B9A-9B2D-AD42-9355-8FDF45D109A4}"/>
              </a:ext>
            </a:extLst>
          </p:cNvPr>
          <p:cNvCxnSpPr>
            <a:cxnSpLocks/>
          </p:cNvCxnSpPr>
          <p:nvPr/>
        </p:nvCxnSpPr>
        <p:spPr>
          <a:xfrm flipV="1">
            <a:off x="6429372" y="4408756"/>
            <a:ext cx="193698" cy="7734"/>
          </a:xfrm>
          <a:prstGeom prst="line">
            <a:avLst/>
          </a:prstGeom>
          <a:ln w="63500" cap="sq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9ACDB02-D841-FB48-8B6E-C1E78BB47A10}"/>
              </a:ext>
            </a:extLst>
          </p:cNvPr>
          <p:cNvCxnSpPr>
            <a:cxnSpLocks/>
          </p:cNvCxnSpPr>
          <p:nvPr/>
        </p:nvCxnSpPr>
        <p:spPr>
          <a:xfrm flipV="1">
            <a:off x="6384396" y="4939700"/>
            <a:ext cx="433894" cy="8048"/>
          </a:xfrm>
          <a:prstGeom prst="line">
            <a:avLst/>
          </a:prstGeom>
          <a:ln w="635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7EA42D6-F7AC-6845-BB30-21CCC783B7DF}"/>
              </a:ext>
            </a:extLst>
          </p:cNvPr>
          <p:cNvCxnSpPr>
            <a:cxnSpLocks/>
          </p:cNvCxnSpPr>
          <p:nvPr/>
        </p:nvCxnSpPr>
        <p:spPr>
          <a:xfrm flipV="1">
            <a:off x="4984044" y="2715971"/>
            <a:ext cx="0" cy="1949794"/>
          </a:xfrm>
          <a:prstGeom prst="line">
            <a:avLst/>
          </a:prstGeom>
          <a:ln w="635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EFA16C-A157-F248-AFA1-440E69529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338773"/>
            <a:ext cx="10515600" cy="644843"/>
          </a:xfrm>
        </p:spPr>
        <p:txBody>
          <a:bodyPr>
            <a:normAutofit fontScale="90000"/>
          </a:bodyPr>
          <a:lstStyle/>
          <a:p>
            <a:r>
              <a:rPr lang="en-US" dirty="0"/>
              <a:t>Motor Driver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80DBB-1CEA-C34E-8B41-75C42D17D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0947"/>
            <a:ext cx="10515600" cy="64484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692AE7-C1FE-2C40-9678-9A6D3C7C2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699" y="1802523"/>
            <a:ext cx="1442375" cy="361776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6C10E0D-8E37-D14F-B90D-BF5E763779D9}"/>
              </a:ext>
            </a:extLst>
          </p:cNvPr>
          <p:cNvCxnSpPr>
            <a:cxnSpLocks/>
          </p:cNvCxnSpPr>
          <p:nvPr/>
        </p:nvCxnSpPr>
        <p:spPr>
          <a:xfrm flipV="1">
            <a:off x="3188349" y="2693848"/>
            <a:ext cx="3630140" cy="34854"/>
          </a:xfrm>
          <a:prstGeom prst="line">
            <a:avLst/>
          </a:prstGeom>
          <a:ln w="635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39F5DB-6E80-3348-9ABC-FCE12E576711}"/>
              </a:ext>
            </a:extLst>
          </p:cNvPr>
          <p:cNvCxnSpPr>
            <a:cxnSpLocks/>
            <a:endCxn id="39" idx="2"/>
          </p:cNvCxnSpPr>
          <p:nvPr/>
        </p:nvCxnSpPr>
        <p:spPr>
          <a:xfrm flipV="1">
            <a:off x="3311807" y="5152320"/>
            <a:ext cx="1898681" cy="165030"/>
          </a:xfrm>
          <a:prstGeom prst="line">
            <a:avLst/>
          </a:prstGeom>
          <a:ln w="63500" cap="sq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6877E-6AF1-0F4C-B242-AF53955515E9}"/>
              </a:ext>
            </a:extLst>
          </p:cNvPr>
          <p:cNvSpPr/>
          <p:nvPr/>
        </p:nvSpPr>
        <p:spPr>
          <a:xfrm>
            <a:off x="3095625" y="4924425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951276-F1A8-6A43-8B72-9BBDC810BBED}"/>
              </a:ext>
            </a:extLst>
          </p:cNvPr>
          <p:cNvSpPr/>
          <p:nvPr/>
        </p:nvSpPr>
        <p:spPr>
          <a:xfrm>
            <a:off x="3081669" y="4073613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91F2AC-445E-5549-8720-222A4D573F5C}"/>
              </a:ext>
            </a:extLst>
          </p:cNvPr>
          <p:cNvSpPr/>
          <p:nvPr/>
        </p:nvSpPr>
        <p:spPr>
          <a:xfrm>
            <a:off x="3081668" y="3201439"/>
            <a:ext cx="185449" cy="111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B7FDB-EF69-584A-B141-C36DEFA6FB98}"/>
              </a:ext>
            </a:extLst>
          </p:cNvPr>
          <p:cNvSpPr txBox="1"/>
          <p:nvPr/>
        </p:nvSpPr>
        <p:spPr>
          <a:xfrm>
            <a:off x="3333050" y="2337996"/>
            <a:ext cx="1421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3.3 Volts Out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0E09ABD-7FD9-8D49-A0AB-88C7B0D9082F}"/>
              </a:ext>
            </a:extLst>
          </p:cNvPr>
          <p:cNvSpPr/>
          <p:nvPr/>
        </p:nvSpPr>
        <p:spPr>
          <a:xfrm>
            <a:off x="4221479" y="3841729"/>
            <a:ext cx="226910" cy="2874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6094CB-C908-FB4B-81CD-91595B3CA4C7}"/>
              </a:ext>
            </a:extLst>
          </p:cNvPr>
          <p:cNvCxnSpPr>
            <a:cxnSpLocks/>
            <a:endCxn id="25" idx="2"/>
          </p:cNvCxnSpPr>
          <p:nvPr/>
        </p:nvCxnSpPr>
        <p:spPr>
          <a:xfrm flipV="1">
            <a:off x="3307136" y="4288315"/>
            <a:ext cx="1888728" cy="913556"/>
          </a:xfrm>
          <a:prstGeom prst="line">
            <a:avLst/>
          </a:prstGeom>
          <a:ln w="63500" cap="sq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ECB9567-BB8C-A947-A0AF-C7A8A05807F1}"/>
              </a:ext>
            </a:extLst>
          </p:cNvPr>
          <p:cNvSpPr txBox="1"/>
          <p:nvPr/>
        </p:nvSpPr>
        <p:spPr>
          <a:xfrm>
            <a:off x="3281074" y="5282174"/>
            <a:ext cx="143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GP16 (pulldown)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7491383-EA14-644E-85C6-131D3C01E208}"/>
              </a:ext>
            </a:extLst>
          </p:cNvPr>
          <p:cNvCxnSpPr>
            <a:cxnSpLocks/>
          </p:cNvCxnSpPr>
          <p:nvPr/>
        </p:nvCxnSpPr>
        <p:spPr>
          <a:xfrm flipV="1">
            <a:off x="3263361" y="3892031"/>
            <a:ext cx="3373516" cy="63128"/>
          </a:xfrm>
          <a:prstGeom prst="line">
            <a:avLst/>
          </a:prstGeom>
          <a:ln w="63500" cap="sq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26C835-9051-D840-8EEA-34C19ACB1590}"/>
              </a:ext>
            </a:extLst>
          </p:cNvPr>
          <p:cNvGrpSpPr/>
          <p:nvPr/>
        </p:nvGrpSpPr>
        <p:grpSpPr>
          <a:xfrm>
            <a:off x="5261128" y="4087087"/>
            <a:ext cx="1112704" cy="1176672"/>
            <a:chOff x="5871990" y="3201439"/>
            <a:chExt cx="1112704" cy="117667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3663CC-EA02-0D48-9643-0A09D7DC65B3}"/>
                </a:ext>
              </a:extLst>
            </p:cNvPr>
            <p:cNvSpPr/>
            <p:nvPr/>
          </p:nvSpPr>
          <p:spPr>
            <a:xfrm>
              <a:off x="5871990" y="3201439"/>
              <a:ext cx="1112704" cy="11766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29CD4EA-E5FD-3041-963F-E2B2FF558D58}"/>
                </a:ext>
              </a:extLst>
            </p:cNvPr>
            <p:cNvGrpSpPr/>
            <p:nvPr/>
          </p:nvGrpSpPr>
          <p:grpSpPr>
            <a:xfrm>
              <a:off x="6110689" y="3484562"/>
              <a:ext cx="635306" cy="644613"/>
              <a:chOff x="6096000" y="3429000"/>
              <a:chExt cx="635306" cy="64461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3CD8557-C545-D64A-97B3-940BE52CAA20}"/>
                  </a:ext>
                </a:extLst>
              </p:cNvPr>
              <p:cNvSpPr/>
              <p:nvPr/>
            </p:nvSpPr>
            <p:spPr>
              <a:xfrm>
                <a:off x="6096000" y="3429000"/>
                <a:ext cx="635306" cy="644613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Chord 17">
                <a:extLst>
                  <a:ext uri="{FF2B5EF4-FFF2-40B4-BE49-F238E27FC236}">
                    <a16:creationId xmlns:a16="http://schemas.microsoft.com/office/drawing/2014/main" id="{4C871FAF-F61E-0447-A39B-5BF1644A05D8}"/>
                  </a:ext>
                </a:extLst>
              </p:cNvPr>
              <p:cNvSpPr/>
              <p:nvPr/>
            </p:nvSpPr>
            <p:spPr>
              <a:xfrm>
                <a:off x="6193905" y="3512436"/>
                <a:ext cx="440675" cy="472616"/>
              </a:xfrm>
              <a:prstGeom prst="chord">
                <a:avLst>
                  <a:gd name="adj1" fmla="val 19236062"/>
                  <a:gd name="adj2" fmla="val 13073188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F98C201C-3393-0D4D-8235-3090F37D3334}"/>
              </a:ext>
            </a:extLst>
          </p:cNvPr>
          <p:cNvSpPr/>
          <p:nvPr/>
        </p:nvSpPr>
        <p:spPr>
          <a:xfrm>
            <a:off x="5195864" y="4243018"/>
            <a:ext cx="95639" cy="9059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735703-EFFC-E84D-80F5-19EE3DEE5032}"/>
              </a:ext>
            </a:extLst>
          </p:cNvPr>
          <p:cNvSpPr/>
          <p:nvPr/>
        </p:nvSpPr>
        <p:spPr>
          <a:xfrm>
            <a:off x="5212948" y="4622330"/>
            <a:ext cx="95639" cy="9059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8AFB0F3-63AE-4442-B2A2-5957E03CBAB2}"/>
              </a:ext>
            </a:extLst>
          </p:cNvPr>
          <p:cNvSpPr/>
          <p:nvPr/>
        </p:nvSpPr>
        <p:spPr>
          <a:xfrm>
            <a:off x="5210488" y="5107023"/>
            <a:ext cx="95639" cy="9059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8822D1C-7399-9F43-88D9-4F57BBC0174F}"/>
              </a:ext>
            </a:extLst>
          </p:cNvPr>
          <p:cNvSpPr/>
          <p:nvPr/>
        </p:nvSpPr>
        <p:spPr>
          <a:xfrm>
            <a:off x="6326012" y="4367336"/>
            <a:ext cx="95639" cy="9059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4BDA90-105F-8346-81D1-446EC5A1A524}"/>
              </a:ext>
            </a:extLst>
          </p:cNvPr>
          <p:cNvSpPr/>
          <p:nvPr/>
        </p:nvSpPr>
        <p:spPr>
          <a:xfrm>
            <a:off x="6325813" y="4879275"/>
            <a:ext cx="95639" cy="90594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00E74B1-04A3-DA48-B136-27AC75FDAF18}"/>
              </a:ext>
            </a:extLst>
          </p:cNvPr>
          <p:cNvCxnSpPr>
            <a:cxnSpLocks/>
          </p:cNvCxnSpPr>
          <p:nvPr/>
        </p:nvCxnSpPr>
        <p:spPr>
          <a:xfrm flipV="1">
            <a:off x="6818489" y="2707328"/>
            <a:ext cx="0" cy="2232372"/>
          </a:xfrm>
          <a:prstGeom prst="line">
            <a:avLst/>
          </a:prstGeom>
          <a:ln w="635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0B1891-B9B6-1A46-9BC3-AA22F52429D7}"/>
              </a:ext>
            </a:extLst>
          </p:cNvPr>
          <p:cNvCxnSpPr>
            <a:cxnSpLocks/>
          </p:cNvCxnSpPr>
          <p:nvPr/>
        </p:nvCxnSpPr>
        <p:spPr>
          <a:xfrm flipV="1">
            <a:off x="6630791" y="3894508"/>
            <a:ext cx="6086" cy="512478"/>
          </a:xfrm>
          <a:prstGeom prst="line">
            <a:avLst/>
          </a:prstGeom>
          <a:ln w="63500" cap="sq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1025A52-6AAE-6B4F-B3EA-24945ACEC778}"/>
              </a:ext>
            </a:extLst>
          </p:cNvPr>
          <p:cNvSpPr txBox="1"/>
          <p:nvPr/>
        </p:nvSpPr>
        <p:spPr>
          <a:xfrm>
            <a:off x="3272651" y="4697038"/>
            <a:ext cx="1441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GP17</a:t>
            </a:r>
          </a:p>
          <a:p>
            <a:r>
              <a:rPr lang="en-US" sz="1400" b="1" dirty="0"/>
              <a:t>           (pulldown)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265F71-B595-4440-A61B-E9B686E58E87}"/>
              </a:ext>
            </a:extLst>
          </p:cNvPr>
          <p:cNvSpPr txBox="1"/>
          <p:nvPr/>
        </p:nvSpPr>
        <p:spPr>
          <a:xfrm>
            <a:off x="3272651" y="3645388"/>
            <a:ext cx="14330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GP22 (pulldown)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028FDCF-1886-6F48-AF53-48D964034C0C}"/>
              </a:ext>
            </a:extLst>
          </p:cNvPr>
          <p:cNvSpPr txBox="1"/>
          <p:nvPr/>
        </p:nvSpPr>
        <p:spPr>
          <a:xfrm>
            <a:off x="5342143" y="4047158"/>
            <a:ext cx="953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Encoder</a:t>
            </a:r>
          </a:p>
        </p:txBody>
      </p:sp>
    </p:spTree>
    <p:extLst>
      <p:ext uri="{BB962C8B-B14F-4D97-AF65-F5344CB8AC3E}">
        <p14:creationId xmlns:p14="http://schemas.microsoft.com/office/powerpoint/2010/main" val="2745928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4B4D0-1E10-8E4C-9A25-6AF1B5F9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430" y="9536"/>
            <a:ext cx="10515600" cy="611540"/>
          </a:xfrm>
        </p:spPr>
        <p:txBody>
          <a:bodyPr>
            <a:normAutofit fontScale="90000"/>
          </a:bodyPr>
          <a:lstStyle/>
          <a:p>
            <a:r>
              <a:rPr lang="en-US" dirty="0"/>
              <a:t>Breadboard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DE71C-7FCD-8342-B06C-0603C2E5B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8701"/>
            <a:ext cx="10515600" cy="668261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Google Shape;356;p42">
            <a:extLst>
              <a:ext uri="{FF2B5EF4-FFF2-40B4-BE49-F238E27FC236}">
                <a16:creationId xmlns:a16="http://schemas.microsoft.com/office/drawing/2014/main" id="{60B15BC8-738F-EF40-B125-356C66B7316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197717" y="2152350"/>
            <a:ext cx="2895600" cy="27908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357;p42">
            <a:extLst>
              <a:ext uri="{FF2B5EF4-FFF2-40B4-BE49-F238E27FC236}">
                <a16:creationId xmlns:a16="http://schemas.microsoft.com/office/drawing/2014/main" id="{02867DF8-6FFE-4C46-8676-C05976074B63}"/>
              </a:ext>
            </a:extLst>
          </p:cNvPr>
          <p:cNvSpPr txBox="1"/>
          <p:nvPr/>
        </p:nvSpPr>
        <p:spPr>
          <a:xfrm>
            <a:off x="4968267" y="1255825"/>
            <a:ext cx="13545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Power Rail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Columns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(Bus Strips)</a:t>
            </a:r>
            <a:endParaRPr dirty="0"/>
          </a:p>
        </p:txBody>
      </p:sp>
      <p:cxnSp>
        <p:nvCxnSpPr>
          <p:cNvPr id="6" name="Google Shape;358;p42">
            <a:extLst>
              <a:ext uri="{FF2B5EF4-FFF2-40B4-BE49-F238E27FC236}">
                <a16:creationId xmlns:a16="http://schemas.microsoft.com/office/drawing/2014/main" id="{46918BB0-E43B-D744-9FEC-8199CC941103}"/>
              </a:ext>
            </a:extLst>
          </p:cNvPr>
          <p:cNvCxnSpPr>
            <a:stCxn id="5" idx="1"/>
          </p:cNvCxnSpPr>
          <p:nvPr/>
        </p:nvCxnSpPr>
        <p:spPr>
          <a:xfrm flipH="1">
            <a:off x="4448067" y="1523275"/>
            <a:ext cx="520200" cy="7509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359;p42">
            <a:extLst>
              <a:ext uri="{FF2B5EF4-FFF2-40B4-BE49-F238E27FC236}">
                <a16:creationId xmlns:a16="http://schemas.microsoft.com/office/drawing/2014/main" id="{97EF414F-11C7-964C-9649-668DC4442BA3}"/>
              </a:ext>
            </a:extLst>
          </p:cNvPr>
          <p:cNvCxnSpPr>
            <a:cxnSpLocks/>
          </p:cNvCxnSpPr>
          <p:nvPr/>
        </p:nvCxnSpPr>
        <p:spPr>
          <a:xfrm>
            <a:off x="6243929" y="1523275"/>
            <a:ext cx="633600" cy="7509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360;p42">
            <a:extLst>
              <a:ext uri="{FF2B5EF4-FFF2-40B4-BE49-F238E27FC236}">
                <a16:creationId xmlns:a16="http://schemas.microsoft.com/office/drawing/2014/main" id="{FFE00851-8064-9F42-9CBB-8B062CA7BFD3}"/>
              </a:ext>
            </a:extLst>
          </p:cNvPr>
          <p:cNvCxnSpPr/>
          <p:nvPr/>
        </p:nvCxnSpPr>
        <p:spPr>
          <a:xfrm rot="10800000">
            <a:off x="5598642" y="4372479"/>
            <a:ext cx="2002500" cy="7164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" name="Google Shape;361;p42">
            <a:extLst>
              <a:ext uri="{FF2B5EF4-FFF2-40B4-BE49-F238E27FC236}">
                <a16:creationId xmlns:a16="http://schemas.microsoft.com/office/drawing/2014/main" id="{2079B3CC-85B4-794B-BCF2-FA235EE8A87C}"/>
              </a:ext>
            </a:extLst>
          </p:cNvPr>
          <p:cNvSpPr txBox="1"/>
          <p:nvPr/>
        </p:nvSpPr>
        <p:spPr>
          <a:xfrm>
            <a:off x="7640810" y="4679562"/>
            <a:ext cx="2249485" cy="637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slot (center trough)</a:t>
            </a:r>
            <a:endParaRPr dirty="0"/>
          </a:p>
        </p:txBody>
      </p:sp>
      <p:cxnSp>
        <p:nvCxnSpPr>
          <p:cNvPr id="10" name="Google Shape;362;p42">
            <a:extLst>
              <a:ext uri="{FF2B5EF4-FFF2-40B4-BE49-F238E27FC236}">
                <a16:creationId xmlns:a16="http://schemas.microsoft.com/office/drawing/2014/main" id="{3F4F08F7-4E64-6940-8D4E-8688B3B1E43F}"/>
              </a:ext>
            </a:extLst>
          </p:cNvPr>
          <p:cNvCxnSpPr/>
          <p:nvPr/>
        </p:nvCxnSpPr>
        <p:spPr>
          <a:xfrm>
            <a:off x="3511352" y="2193234"/>
            <a:ext cx="793500" cy="274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363;p42">
            <a:extLst>
              <a:ext uri="{FF2B5EF4-FFF2-40B4-BE49-F238E27FC236}">
                <a16:creationId xmlns:a16="http://schemas.microsoft.com/office/drawing/2014/main" id="{F9827D10-0F24-A849-8381-9F214379F1C9}"/>
              </a:ext>
            </a:extLst>
          </p:cNvPr>
          <p:cNvSpPr txBox="1"/>
          <p:nvPr/>
        </p:nvSpPr>
        <p:spPr>
          <a:xfrm>
            <a:off x="2235690" y="1944284"/>
            <a:ext cx="1414534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for +5 V</a:t>
            </a:r>
            <a:endParaRPr dirty="0"/>
          </a:p>
        </p:txBody>
      </p:sp>
      <p:sp>
        <p:nvSpPr>
          <p:cNvPr id="12" name="Google Shape;364;p42">
            <a:extLst>
              <a:ext uri="{FF2B5EF4-FFF2-40B4-BE49-F238E27FC236}">
                <a16:creationId xmlns:a16="http://schemas.microsoft.com/office/drawing/2014/main" id="{D7EEDA11-4CAB-F74A-873F-321DD00E7D85}"/>
              </a:ext>
            </a:extLst>
          </p:cNvPr>
          <p:cNvSpPr txBox="1"/>
          <p:nvPr/>
        </p:nvSpPr>
        <p:spPr>
          <a:xfrm>
            <a:off x="7640816" y="1843350"/>
            <a:ext cx="2451289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Blue (Black) for GND</a:t>
            </a:r>
            <a:endParaRPr dirty="0"/>
          </a:p>
        </p:txBody>
      </p:sp>
      <p:cxnSp>
        <p:nvCxnSpPr>
          <p:cNvPr id="13" name="Google Shape;365;p42">
            <a:extLst>
              <a:ext uri="{FF2B5EF4-FFF2-40B4-BE49-F238E27FC236}">
                <a16:creationId xmlns:a16="http://schemas.microsoft.com/office/drawing/2014/main" id="{7AB0F15F-09E0-E24F-B7B9-D9D0AE3805D4}"/>
              </a:ext>
            </a:extLst>
          </p:cNvPr>
          <p:cNvCxnSpPr/>
          <p:nvPr/>
        </p:nvCxnSpPr>
        <p:spPr>
          <a:xfrm flipH="1">
            <a:off x="6956367" y="2247149"/>
            <a:ext cx="1152600" cy="416700"/>
          </a:xfrm>
          <a:prstGeom prst="straightConnector1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366;p42">
            <a:extLst>
              <a:ext uri="{FF2B5EF4-FFF2-40B4-BE49-F238E27FC236}">
                <a16:creationId xmlns:a16="http://schemas.microsoft.com/office/drawing/2014/main" id="{C3C9AB67-1101-9C45-B3FC-FBA8948417FE}"/>
              </a:ext>
            </a:extLst>
          </p:cNvPr>
          <p:cNvCxnSpPr/>
          <p:nvPr/>
        </p:nvCxnSpPr>
        <p:spPr>
          <a:xfrm rot="10800000" flipH="1">
            <a:off x="4043817" y="4432841"/>
            <a:ext cx="808500" cy="364200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" name="Google Shape;367;p42">
            <a:extLst>
              <a:ext uri="{FF2B5EF4-FFF2-40B4-BE49-F238E27FC236}">
                <a16:creationId xmlns:a16="http://schemas.microsoft.com/office/drawing/2014/main" id="{9A183A06-3A91-2646-8561-8DE81F6252D8}"/>
              </a:ext>
            </a:extLst>
          </p:cNvPr>
          <p:cNvSpPr txBox="1"/>
          <p:nvPr/>
        </p:nvSpPr>
        <p:spPr>
          <a:xfrm>
            <a:off x="1317839" y="4588692"/>
            <a:ext cx="2725977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internal row</a:t>
            </a:r>
            <a:r>
              <a:rPr lang="en" b="1" dirty="0"/>
              <a:t> connectors</a:t>
            </a:r>
            <a:endParaRPr b="1" dirty="0"/>
          </a:p>
        </p:txBody>
      </p:sp>
      <p:sp>
        <p:nvSpPr>
          <p:cNvPr id="16" name="Google Shape;363;p42">
            <a:extLst>
              <a:ext uri="{FF2B5EF4-FFF2-40B4-BE49-F238E27FC236}">
                <a16:creationId xmlns:a16="http://schemas.microsoft.com/office/drawing/2014/main" id="{88103EED-8C8C-5C41-B7DC-FE9C795E4ACA}"/>
              </a:ext>
            </a:extLst>
          </p:cNvPr>
          <p:cNvSpPr txBox="1"/>
          <p:nvPr/>
        </p:nvSpPr>
        <p:spPr>
          <a:xfrm>
            <a:off x="7439005" y="2960461"/>
            <a:ext cx="245129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Red column for 3.3 V</a:t>
            </a:r>
            <a:endParaRPr dirty="0"/>
          </a:p>
        </p:txBody>
      </p:sp>
      <p:cxnSp>
        <p:nvCxnSpPr>
          <p:cNvPr id="17" name="Google Shape;362;p42">
            <a:extLst>
              <a:ext uri="{FF2B5EF4-FFF2-40B4-BE49-F238E27FC236}">
                <a16:creationId xmlns:a16="http://schemas.microsoft.com/office/drawing/2014/main" id="{BE6FE09E-DD1B-7A4F-A26B-FF0F94D915F6}"/>
              </a:ext>
            </a:extLst>
          </p:cNvPr>
          <p:cNvCxnSpPr>
            <a:cxnSpLocks/>
          </p:cNvCxnSpPr>
          <p:nvPr/>
        </p:nvCxnSpPr>
        <p:spPr>
          <a:xfrm flipH="1">
            <a:off x="6760487" y="3295639"/>
            <a:ext cx="1098111" cy="1524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345810E-C76F-A34E-99FE-AFEA12C94E03}"/>
              </a:ext>
            </a:extLst>
          </p:cNvPr>
          <p:cNvSpPr txBox="1"/>
          <p:nvPr/>
        </p:nvSpPr>
        <p:spPr>
          <a:xfrm>
            <a:off x="1051326" y="2591808"/>
            <a:ext cx="311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numbered</a:t>
            </a:r>
            <a:r>
              <a:rPr lang="en-US" b="1" dirty="0"/>
              <a:t> rows</a:t>
            </a:r>
            <a:r>
              <a:rPr lang="en-US" dirty="0"/>
              <a:t> run across</a:t>
            </a:r>
          </a:p>
          <a:p>
            <a:pPr algn="ctr"/>
            <a:r>
              <a:rPr lang="en-US" dirty="0"/>
              <a:t>(horizontal center connections)</a:t>
            </a:r>
          </a:p>
        </p:txBody>
      </p:sp>
      <p:cxnSp>
        <p:nvCxnSpPr>
          <p:cNvPr id="19" name="Google Shape;366;p42">
            <a:extLst>
              <a:ext uri="{FF2B5EF4-FFF2-40B4-BE49-F238E27FC236}">
                <a16:creationId xmlns:a16="http://schemas.microsoft.com/office/drawing/2014/main" id="{D289D1A8-2C98-1746-80DB-5E044F1D5B9C}"/>
              </a:ext>
            </a:extLst>
          </p:cNvPr>
          <p:cNvCxnSpPr>
            <a:cxnSpLocks/>
          </p:cNvCxnSpPr>
          <p:nvPr/>
        </p:nvCxnSpPr>
        <p:spPr>
          <a:xfrm>
            <a:off x="2088755" y="3252090"/>
            <a:ext cx="909898" cy="1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163F2AE-02F7-9A4E-9E79-56D7FCABBD31}"/>
              </a:ext>
            </a:extLst>
          </p:cNvPr>
          <p:cNvSpPr txBox="1"/>
          <p:nvPr/>
        </p:nvSpPr>
        <p:spPr>
          <a:xfrm>
            <a:off x="1129390" y="3534853"/>
            <a:ext cx="27757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side</a:t>
            </a:r>
            <a:r>
              <a:rPr lang="en-US" b="1" dirty="0"/>
              <a:t> columns</a:t>
            </a:r>
            <a:r>
              <a:rPr lang="en-US" dirty="0"/>
              <a:t> share ground</a:t>
            </a:r>
          </a:p>
          <a:p>
            <a:pPr algn="ctr"/>
            <a:r>
              <a:rPr lang="en-US" dirty="0"/>
              <a:t>and power</a:t>
            </a:r>
          </a:p>
          <a:p>
            <a:pPr algn="ctr"/>
            <a:r>
              <a:rPr lang="en-US" dirty="0"/>
              <a:t> (vertical edge connections)</a:t>
            </a:r>
          </a:p>
        </p:txBody>
      </p:sp>
      <p:cxnSp>
        <p:nvCxnSpPr>
          <p:cNvPr id="21" name="Google Shape;366;p42">
            <a:extLst>
              <a:ext uri="{FF2B5EF4-FFF2-40B4-BE49-F238E27FC236}">
                <a16:creationId xmlns:a16="http://schemas.microsoft.com/office/drawing/2014/main" id="{91EC6E40-455B-ED4B-99DB-15CCBD9E3FDF}"/>
              </a:ext>
            </a:extLst>
          </p:cNvPr>
          <p:cNvCxnSpPr>
            <a:cxnSpLocks/>
          </p:cNvCxnSpPr>
          <p:nvPr/>
        </p:nvCxnSpPr>
        <p:spPr>
          <a:xfrm flipV="1">
            <a:off x="3947732" y="3688260"/>
            <a:ext cx="9749" cy="676383"/>
          </a:xfrm>
          <a:prstGeom prst="straightConnector1">
            <a:avLst/>
          </a:prstGeom>
          <a:noFill/>
          <a:ln w="38100" cap="flat" cmpd="sng">
            <a:solidFill>
              <a:schemeClr val="bg1">
                <a:lumMod val="5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59644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AA211-6167-C74B-ACCF-0A2761FF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87771"/>
            <a:ext cx="10515600" cy="670461"/>
          </a:xfrm>
        </p:spPr>
        <p:txBody>
          <a:bodyPr>
            <a:normAutofit fontScale="90000"/>
          </a:bodyPr>
          <a:lstStyle/>
          <a:p>
            <a:r>
              <a:rPr lang="en-US" dirty="0"/>
              <a:t>Base Bot Circuit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C427F-3E9F-EB48-A44C-BE51345D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6579" y="758232"/>
            <a:ext cx="2337061" cy="586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3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7F6B-07B5-BA49-8810-745106D1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6096"/>
          </a:xfrm>
        </p:spPr>
        <p:txBody>
          <a:bodyPr>
            <a:normAutofit fontScale="90000"/>
          </a:bodyPr>
          <a:lstStyle/>
          <a:p>
            <a:r>
              <a:rPr lang="en-US" dirty="0"/>
              <a:t>Pico on Breadboard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C6A0-755A-1E4F-B525-91A60C99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24" y="6214501"/>
            <a:ext cx="10515600" cy="55674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9699-3187-EB42-B03C-57E42C224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927277" y="1828295"/>
            <a:ext cx="5481411" cy="350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24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7F6B-07B5-BA49-8810-745106D1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76096"/>
          </a:xfrm>
        </p:spPr>
        <p:txBody>
          <a:bodyPr>
            <a:normAutofit fontScale="90000"/>
          </a:bodyPr>
          <a:lstStyle/>
          <a:p>
            <a:r>
              <a:rPr lang="en-US" dirty="0"/>
              <a:t>Pico on Breadboard with GND Markers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9699-3187-EB42-B03C-57E42C224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456087" y="2125750"/>
            <a:ext cx="5481411" cy="35072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766F28D7-6437-8FB5-623E-A20F638CB401}"/>
              </a:ext>
            </a:extLst>
          </p:cNvPr>
          <p:cNvGrpSpPr/>
          <p:nvPr/>
        </p:nvGrpSpPr>
        <p:grpSpPr>
          <a:xfrm>
            <a:off x="4252509" y="1847850"/>
            <a:ext cx="297457" cy="2487144"/>
            <a:chOff x="4252509" y="1847850"/>
            <a:chExt cx="297457" cy="24871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622A5DD-5A77-B5FC-3D13-EF51AF92BBDB}"/>
                </a:ext>
              </a:extLst>
            </p:cNvPr>
            <p:cNvSpPr/>
            <p:nvPr/>
          </p:nvSpPr>
          <p:spPr>
            <a:xfrm>
              <a:off x="4252511" y="1847850"/>
              <a:ext cx="297455" cy="1010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AEEA39-4928-44D2-F4A7-51755FF646E7}"/>
                </a:ext>
              </a:extLst>
            </p:cNvPr>
            <p:cNvSpPr/>
            <p:nvPr/>
          </p:nvSpPr>
          <p:spPr>
            <a:xfrm>
              <a:off x="4252510" y="2638999"/>
              <a:ext cx="297455" cy="1010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652AB5-FDDB-086C-A2B6-BC0A9AB4E88D}"/>
                </a:ext>
              </a:extLst>
            </p:cNvPr>
            <p:cNvSpPr/>
            <p:nvPr/>
          </p:nvSpPr>
          <p:spPr>
            <a:xfrm>
              <a:off x="4252509" y="3429000"/>
              <a:ext cx="297455" cy="1010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49806D-9375-B392-190A-59620E0DD509}"/>
                </a:ext>
              </a:extLst>
            </p:cNvPr>
            <p:cNvSpPr/>
            <p:nvPr/>
          </p:nvSpPr>
          <p:spPr>
            <a:xfrm>
              <a:off x="4252509" y="4233968"/>
              <a:ext cx="297455" cy="1010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D1F91DE-8E74-B6D2-8040-BCCAAAF65C44}"/>
              </a:ext>
            </a:extLst>
          </p:cNvPr>
          <p:cNvGrpSpPr/>
          <p:nvPr/>
        </p:nvGrpSpPr>
        <p:grpSpPr>
          <a:xfrm>
            <a:off x="5852709" y="1847850"/>
            <a:ext cx="297457" cy="2487144"/>
            <a:chOff x="4252509" y="1847850"/>
            <a:chExt cx="297457" cy="24871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FAAA0C-4671-B8AF-6685-66C8D1B5AFB3}"/>
                </a:ext>
              </a:extLst>
            </p:cNvPr>
            <p:cNvSpPr/>
            <p:nvPr/>
          </p:nvSpPr>
          <p:spPr>
            <a:xfrm>
              <a:off x="4252511" y="1847850"/>
              <a:ext cx="297455" cy="1010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D74546-53F4-11D8-3C51-B0846C71ECF2}"/>
                </a:ext>
              </a:extLst>
            </p:cNvPr>
            <p:cNvSpPr/>
            <p:nvPr/>
          </p:nvSpPr>
          <p:spPr>
            <a:xfrm>
              <a:off x="4252510" y="2638999"/>
              <a:ext cx="297455" cy="1010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51F3759-DBD3-E9AD-A952-6F24A69E298F}"/>
                </a:ext>
              </a:extLst>
            </p:cNvPr>
            <p:cNvSpPr/>
            <p:nvPr/>
          </p:nvSpPr>
          <p:spPr>
            <a:xfrm>
              <a:off x="4252509" y="3429000"/>
              <a:ext cx="297455" cy="1010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FA3F231-6480-D1CA-87BD-D447B9107A24}"/>
                </a:ext>
              </a:extLst>
            </p:cNvPr>
            <p:cNvSpPr/>
            <p:nvPr/>
          </p:nvSpPr>
          <p:spPr>
            <a:xfrm>
              <a:off x="4252509" y="4233968"/>
              <a:ext cx="297455" cy="10102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8751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7F6B-07B5-BA49-8810-745106D1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06" y="123660"/>
            <a:ext cx="3204990" cy="476096"/>
          </a:xfrm>
        </p:spPr>
        <p:txBody>
          <a:bodyPr>
            <a:noAutofit/>
          </a:bodyPr>
          <a:lstStyle/>
          <a:p>
            <a:r>
              <a:rPr lang="en-US" sz="2800" dirty="0"/>
              <a:t>Wiring Harness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0A258E-ED99-8D25-E642-9E574F4E5D72}"/>
              </a:ext>
            </a:extLst>
          </p:cNvPr>
          <p:cNvGrpSpPr/>
          <p:nvPr/>
        </p:nvGrpSpPr>
        <p:grpSpPr>
          <a:xfrm rot="10800000">
            <a:off x="5053667" y="488683"/>
            <a:ext cx="6571473" cy="5559578"/>
            <a:chOff x="3443161" y="1138677"/>
            <a:chExt cx="3507263" cy="229032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AE99699-3187-EB42-B03C-57E42C2240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8216"/>
            <a:stretch/>
          </p:blipFill>
          <p:spPr>
            <a:xfrm rot="5400000">
              <a:off x="4051631" y="530207"/>
              <a:ext cx="2290323" cy="3507263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66F28D7-6437-8FB5-623E-A20F638CB401}"/>
                </a:ext>
              </a:extLst>
            </p:cNvPr>
            <p:cNvGrpSpPr/>
            <p:nvPr/>
          </p:nvGrpSpPr>
          <p:grpSpPr>
            <a:xfrm>
              <a:off x="4252510" y="1847850"/>
              <a:ext cx="297456" cy="892175"/>
              <a:chOff x="4252510" y="1847850"/>
              <a:chExt cx="297456" cy="892175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622A5DD-5A77-B5FC-3D13-EF51AF92BBDB}"/>
                  </a:ext>
                </a:extLst>
              </p:cNvPr>
              <p:cNvSpPr/>
              <p:nvPr/>
            </p:nvSpPr>
            <p:spPr>
              <a:xfrm>
                <a:off x="4252511" y="1847850"/>
                <a:ext cx="297455" cy="1010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AEEA39-4928-44D2-F4A7-51755FF646E7}"/>
                  </a:ext>
                </a:extLst>
              </p:cNvPr>
              <p:cNvSpPr/>
              <p:nvPr/>
            </p:nvSpPr>
            <p:spPr>
              <a:xfrm>
                <a:off x="4252510" y="2638999"/>
                <a:ext cx="297455" cy="1010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D1F91DE-8E74-B6D2-8040-BCCAAAF65C44}"/>
                </a:ext>
              </a:extLst>
            </p:cNvPr>
            <p:cNvGrpSpPr/>
            <p:nvPr/>
          </p:nvGrpSpPr>
          <p:grpSpPr>
            <a:xfrm>
              <a:off x="5852710" y="1847850"/>
              <a:ext cx="297456" cy="892175"/>
              <a:chOff x="4252510" y="1847850"/>
              <a:chExt cx="297456" cy="89217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3FAAA0C-4671-B8AF-6685-66C8D1B5AFB3}"/>
                  </a:ext>
                </a:extLst>
              </p:cNvPr>
              <p:cNvSpPr/>
              <p:nvPr/>
            </p:nvSpPr>
            <p:spPr>
              <a:xfrm>
                <a:off x="4252511" y="1847850"/>
                <a:ext cx="297455" cy="1010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3D74546-53F4-11D8-3C51-B0846C71ECF2}"/>
                  </a:ext>
                </a:extLst>
              </p:cNvPr>
              <p:cNvSpPr/>
              <p:nvPr/>
            </p:nvSpPr>
            <p:spPr>
              <a:xfrm>
                <a:off x="4252510" y="2638999"/>
                <a:ext cx="297455" cy="10102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1088138-1CE1-FCD4-F8C3-15EF06B89B2F}"/>
              </a:ext>
            </a:extLst>
          </p:cNvPr>
          <p:cNvSpPr/>
          <p:nvPr/>
        </p:nvSpPr>
        <p:spPr>
          <a:xfrm>
            <a:off x="1194217" y="1992144"/>
            <a:ext cx="2128602" cy="28737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CS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DC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RES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SDA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SCL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VCC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GND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F8BAF1-5346-A8D0-F7B9-7BA31B147522}"/>
              </a:ext>
            </a:extLst>
          </p:cNvPr>
          <p:cNvSpPr txBox="1"/>
          <p:nvPr/>
        </p:nvSpPr>
        <p:spPr>
          <a:xfrm>
            <a:off x="1194217" y="1622812"/>
            <a:ext cx="21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of OLED Display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F9FF8F-0904-942B-80DF-B744B8CD2169}"/>
              </a:ext>
            </a:extLst>
          </p:cNvPr>
          <p:cNvCxnSpPr>
            <a:cxnSpLocks/>
          </p:cNvCxnSpPr>
          <p:nvPr/>
        </p:nvCxnSpPr>
        <p:spPr>
          <a:xfrm flipV="1">
            <a:off x="3322819" y="1896531"/>
            <a:ext cx="6363138" cy="450062"/>
          </a:xfrm>
          <a:prstGeom prst="line">
            <a:avLst/>
          </a:prstGeom>
          <a:ln w="762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020044-BB1C-EBA3-C324-83C33AB76B5D}"/>
              </a:ext>
            </a:extLst>
          </p:cNvPr>
          <p:cNvCxnSpPr>
            <a:cxnSpLocks/>
          </p:cNvCxnSpPr>
          <p:nvPr/>
        </p:nvCxnSpPr>
        <p:spPr>
          <a:xfrm flipV="1">
            <a:off x="3313933" y="3437780"/>
            <a:ext cx="3648727" cy="71209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F961E63-E208-992F-C2E0-36F7C08A509F}"/>
              </a:ext>
            </a:extLst>
          </p:cNvPr>
          <p:cNvCxnSpPr>
            <a:cxnSpLocks/>
          </p:cNvCxnSpPr>
          <p:nvPr/>
        </p:nvCxnSpPr>
        <p:spPr>
          <a:xfrm flipV="1">
            <a:off x="3313932" y="2283731"/>
            <a:ext cx="6237415" cy="226537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FE1AB24-8013-5656-2695-19609440C5F9}"/>
              </a:ext>
            </a:extLst>
          </p:cNvPr>
          <p:cNvCxnSpPr>
            <a:cxnSpLocks/>
          </p:cNvCxnSpPr>
          <p:nvPr/>
        </p:nvCxnSpPr>
        <p:spPr>
          <a:xfrm>
            <a:off x="3313933" y="3413115"/>
            <a:ext cx="6372024" cy="13922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8F915A3-10FB-3E39-9DD0-12467A046093}"/>
              </a:ext>
            </a:extLst>
          </p:cNvPr>
          <p:cNvCxnSpPr>
            <a:cxnSpLocks/>
          </p:cNvCxnSpPr>
          <p:nvPr/>
        </p:nvCxnSpPr>
        <p:spPr>
          <a:xfrm>
            <a:off x="3322819" y="3049267"/>
            <a:ext cx="6372024" cy="13922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61594D0-DC5E-F816-95F3-6B9990F208DA}"/>
              </a:ext>
            </a:extLst>
          </p:cNvPr>
          <p:cNvCxnSpPr>
            <a:cxnSpLocks/>
          </p:cNvCxnSpPr>
          <p:nvPr/>
        </p:nvCxnSpPr>
        <p:spPr>
          <a:xfrm>
            <a:off x="3313933" y="2678560"/>
            <a:ext cx="6380910" cy="11721"/>
          </a:xfrm>
          <a:prstGeom prst="line">
            <a:avLst/>
          </a:prstGeom>
          <a:ln w="762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54CCC46-2E8D-E2D0-E023-8F69A3222E8E}"/>
              </a:ext>
            </a:extLst>
          </p:cNvPr>
          <p:cNvCxnSpPr>
            <a:cxnSpLocks/>
          </p:cNvCxnSpPr>
          <p:nvPr/>
        </p:nvCxnSpPr>
        <p:spPr>
          <a:xfrm>
            <a:off x="3347883" y="3774589"/>
            <a:ext cx="6372024" cy="1392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441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7F6B-07B5-BA49-8810-745106D1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24" y="97847"/>
            <a:ext cx="10515600" cy="487247"/>
          </a:xfrm>
        </p:spPr>
        <p:txBody>
          <a:bodyPr>
            <a:normAutofit fontScale="90000"/>
          </a:bodyPr>
          <a:lstStyle/>
          <a:p>
            <a:r>
              <a:rPr lang="en-US" dirty="0"/>
              <a:t>Pico with GND and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C6A0-755A-1E4F-B525-91A60C99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663" y="6220076"/>
            <a:ext cx="10515600" cy="54559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9699-3187-EB42-B03C-57E42C224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9293"/>
          <a:stretch/>
        </p:blipFill>
        <p:spPr>
          <a:xfrm rot="5400000">
            <a:off x="3164427" y="1104022"/>
            <a:ext cx="4826246" cy="436739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0B639F1-B787-F14A-96F9-0859B90D8DB1}"/>
              </a:ext>
            </a:extLst>
          </p:cNvPr>
          <p:cNvSpPr/>
          <p:nvPr/>
        </p:nvSpPr>
        <p:spPr>
          <a:xfrm>
            <a:off x="6132867" y="1755168"/>
            <a:ext cx="268655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A4EA7-C69A-1241-9AB1-B11D136B4918}"/>
              </a:ext>
            </a:extLst>
          </p:cNvPr>
          <p:cNvSpPr/>
          <p:nvPr/>
        </p:nvSpPr>
        <p:spPr>
          <a:xfrm>
            <a:off x="4761948" y="1749425"/>
            <a:ext cx="210102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66352B-7C30-C14F-8F22-75A6978C3328}"/>
              </a:ext>
            </a:extLst>
          </p:cNvPr>
          <p:cNvGrpSpPr/>
          <p:nvPr/>
        </p:nvGrpSpPr>
        <p:grpSpPr>
          <a:xfrm>
            <a:off x="6042079" y="1372167"/>
            <a:ext cx="365759" cy="902830"/>
            <a:chOff x="6134170" y="1371605"/>
            <a:chExt cx="365759" cy="982181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58636D-9F17-AD44-8939-60D29613F73C}"/>
                </a:ext>
              </a:extLst>
            </p:cNvPr>
            <p:cNvSpPr/>
            <p:nvPr/>
          </p:nvSpPr>
          <p:spPr>
            <a:xfrm>
              <a:off x="6224959" y="1371605"/>
              <a:ext cx="270164" cy="1330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800" dirty="0"/>
                <a:t>VBUS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7DDD62-8454-D44B-A5AB-4FF9B6591DB5}"/>
                </a:ext>
              </a:extLst>
            </p:cNvPr>
            <p:cNvSpPr/>
            <p:nvPr/>
          </p:nvSpPr>
          <p:spPr>
            <a:xfrm>
              <a:off x="6224959" y="1558899"/>
              <a:ext cx="270164" cy="1330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800" dirty="0"/>
                <a:t>VSYS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F1532FC-2782-7B4C-9776-BB3A714B9B51}"/>
                </a:ext>
              </a:extLst>
            </p:cNvPr>
            <p:cNvSpPr/>
            <p:nvPr/>
          </p:nvSpPr>
          <p:spPr>
            <a:xfrm>
              <a:off x="6134170" y="2220783"/>
              <a:ext cx="365759" cy="13300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800" dirty="0"/>
                <a:t>3.3 OUT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63D61D8-FAAE-134F-9C57-5F1B00AD4BF6}"/>
              </a:ext>
            </a:extLst>
          </p:cNvPr>
          <p:cNvCxnSpPr>
            <a:cxnSpLocks/>
            <a:stCxn id="55" idx="6"/>
            <a:endCxn id="53" idx="2"/>
          </p:cNvCxnSpPr>
          <p:nvPr/>
        </p:nvCxnSpPr>
        <p:spPr>
          <a:xfrm>
            <a:off x="6745518" y="2206849"/>
            <a:ext cx="486047" cy="90373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CD9C38-5BB2-3A42-945C-B02EB89ED041}"/>
              </a:ext>
            </a:extLst>
          </p:cNvPr>
          <p:cNvCxnSpPr>
            <a:cxnSpLocks/>
          </p:cNvCxnSpPr>
          <p:nvPr/>
        </p:nvCxnSpPr>
        <p:spPr>
          <a:xfrm>
            <a:off x="6668429" y="3786144"/>
            <a:ext cx="814039" cy="1149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220E82-C3B7-8E4A-9642-BD39F357CFB3}"/>
              </a:ext>
            </a:extLst>
          </p:cNvPr>
          <p:cNvCxnSpPr>
            <a:cxnSpLocks/>
          </p:cNvCxnSpPr>
          <p:nvPr/>
        </p:nvCxnSpPr>
        <p:spPr>
          <a:xfrm flipV="1">
            <a:off x="3893467" y="3793630"/>
            <a:ext cx="788355" cy="1149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CBA47A-199F-2548-8D8D-58322A3B9092}"/>
              </a:ext>
            </a:extLst>
          </p:cNvPr>
          <p:cNvCxnSpPr>
            <a:cxnSpLocks/>
          </p:cNvCxnSpPr>
          <p:nvPr/>
        </p:nvCxnSpPr>
        <p:spPr>
          <a:xfrm flipV="1">
            <a:off x="6702997" y="852372"/>
            <a:ext cx="0" cy="766220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57A80CE-46E3-4D4D-B755-AFC14F844C29}"/>
              </a:ext>
            </a:extLst>
          </p:cNvPr>
          <p:cNvCxnSpPr>
            <a:cxnSpLocks/>
          </p:cNvCxnSpPr>
          <p:nvPr/>
        </p:nvCxnSpPr>
        <p:spPr>
          <a:xfrm flipH="1" flipV="1">
            <a:off x="3702518" y="800330"/>
            <a:ext cx="3000480" cy="12724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3E145CF-FABD-D34D-A40A-547BFF178052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3702518" y="873008"/>
            <a:ext cx="0" cy="560288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421C9C2-9A7F-C849-9C25-035E7094F4E8}"/>
              </a:ext>
            </a:extLst>
          </p:cNvPr>
          <p:cNvSpPr/>
          <p:nvPr/>
        </p:nvSpPr>
        <p:spPr>
          <a:xfrm>
            <a:off x="6132867" y="2748439"/>
            <a:ext cx="268655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069EFD5-83E9-1E4C-8FEB-7CD711E20211}"/>
              </a:ext>
            </a:extLst>
          </p:cNvPr>
          <p:cNvSpPr/>
          <p:nvPr/>
        </p:nvSpPr>
        <p:spPr>
          <a:xfrm>
            <a:off x="4773141" y="2742210"/>
            <a:ext cx="268655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DDBD4DE-E2D2-7F4D-BE60-02DE3C627B18}"/>
              </a:ext>
            </a:extLst>
          </p:cNvPr>
          <p:cNvSpPr/>
          <p:nvPr/>
        </p:nvSpPr>
        <p:spPr>
          <a:xfrm>
            <a:off x="6120994" y="3733447"/>
            <a:ext cx="268655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F7FA9D-CF1E-6F42-AB32-3FB332BE74C0}"/>
              </a:ext>
            </a:extLst>
          </p:cNvPr>
          <p:cNvSpPr/>
          <p:nvPr/>
        </p:nvSpPr>
        <p:spPr>
          <a:xfrm>
            <a:off x="4773141" y="3726980"/>
            <a:ext cx="268655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3C36DF6-D39A-F840-BC36-A455C8A8FD33}"/>
              </a:ext>
            </a:extLst>
          </p:cNvPr>
          <p:cNvSpPr/>
          <p:nvPr/>
        </p:nvSpPr>
        <p:spPr>
          <a:xfrm>
            <a:off x="6120993" y="4717145"/>
            <a:ext cx="268655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4142711-00DD-D044-9096-2E5C4B9D1EF9}"/>
              </a:ext>
            </a:extLst>
          </p:cNvPr>
          <p:cNvSpPr/>
          <p:nvPr/>
        </p:nvSpPr>
        <p:spPr>
          <a:xfrm>
            <a:off x="4773141" y="4730189"/>
            <a:ext cx="268655" cy="1203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GND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78F25B5-D06A-A947-B6A2-D5E4B45DDF60}"/>
              </a:ext>
            </a:extLst>
          </p:cNvPr>
          <p:cNvSpPr txBox="1"/>
          <p:nvPr/>
        </p:nvSpPr>
        <p:spPr>
          <a:xfrm>
            <a:off x="7761248" y="305966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3.3V Rail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502CD8-A644-7347-B7D9-FCF41D44658B}"/>
              </a:ext>
            </a:extLst>
          </p:cNvPr>
          <p:cNvSpPr txBox="1"/>
          <p:nvPr/>
        </p:nvSpPr>
        <p:spPr>
          <a:xfrm>
            <a:off x="2559391" y="310305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5V Rail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C22333-68FB-4E41-944D-9E1D23A5939C}"/>
              </a:ext>
            </a:extLst>
          </p:cNvPr>
          <p:cNvCxnSpPr>
            <a:cxnSpLocks/>
          </p:cNvCxnSpPr>
          <p:nvPr/>
        </p:nvCxnSpPr>
        <p:spPr>
          <a:xfrm>
            <a:off x="2118732" y="5652944"/>
            <a:ext cx="1583786" cy="1"/>
          </a:xfrm>
          <a:prstGeom prst="line">
            <a:avLst/>
          </a:prstGeom>
          <a:ln w="76200" cap="sq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F1A56A8-31BE-2349-A218-6AA5E4CCCAD1}"/>
              </a:ext>
            </a:extLst>
          </p:cNvPr>
          <p:cNvSpPr txBox="1"/>
          <p:nvPr/>
        </p:nvSpPr>
        <p:spPr>
          <a:xfrm>
            <a:off x="2035530" y="5283612"/>
            <a:ext cx="1351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Incoming 5V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7FFD8F9-7349-0742-991E-2DE7100E10CC}"/>
              </a:ext>
            </a:extLst>
          </p:cNvPr>
          <p:cNvSpPr/>
          <p:nvPr/>
        </p:nvSpPr>
        <p:spPr>
          <a:xfrm>
            <a:off x="7418666" y="3829203"/>
            <a:ext cx="100361" cy="13100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4D756D2-2098-A041-8074-04D1A4B30F35}"/>
              </a:ext>
            </a:extLst>
          </p:cNvPr>
          <p:cNvSpPr/>
          <p:nvPr/>
        </p:nvSpPr>
        <p:spPr>
          <a:xfrm>
            <a:off x="6652816" y="3728126"/>
            <a:ext cx="100361" cy="13100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099D247-450E-0240-80BC-D0007690B581}"/>
              </a:ext>
            </a:extLst>
          </p:cNvPr>
          <p:cNvSpPr/>
          <p:nvPr/>
        </p:nvSpPr>
        <p:spPr>
          <a:xfrm>
            <a:off x="7231565" y="2231718"/>
            <a:ext cx="100361" cy="131007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F4EDA84-B4E6-B34C-9FB8-A49A0C14B2B6}"/>
              </a:ext>
            </a:extLst>
          </p:cNvPr>
          <p:cNvSpPr/>
          <p:nvPr/>
        </p:nvSpPr>
        <p:spPr>
          <a:xfrm>
            <a:off x="6645157" y="2141345"/>
            <a:ext cx="100361" cy="131007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093AA24-02F5-C141-8DC8-D0BDA68F2BDE}"/>
              </a:ext>
            </a:extLst>
          </p:cNvPr>
          <p:cNvSpPr/>
          <p:nvPr/>
        </p:nvSpPr>
        <p:spPr>
          <a:xfrm>
            <a:off x="6645157" y="1556789"/>
            <a:ext cx="100361" cy="131007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5A28A5E-F7A8-3D44-A5BD-3E3DBFDF12A4}"/>
              </a:ext>
            </a:extLst>
          </p:cNvPr>
          <p:cNvSpPr/>
          <p:nvPr/>
        </p:nvSpPr>
        <p:spPr>
          <a:xfrm>
            <a:off x="3652337" y="1433296"/>
            <a:ext cx="100361" cy="131007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A7D7532-7714-CB43-8953-25AB0D2B49A5}"/>
              </a:ext>
            </a:extLst>
          </p:cNvPr>
          <p:cNvSpPr/>
          <p:nvPr/>
        </p:nvSpPr>
        <p:spPr>
          <a:xfrm>
            <a:off x="3659327" y="5592061"/>
            <a:ext cx="100361" cy="131007"/>
          </a:xfrm>
          <a:prstGeom prst="ellipse">
            <a:avLst/>
          </a:prstGeom>
          <a:solidFill>
            <a:srgbClr val="FF0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192D9E0-FB92-8348-824C-3A2FDF6BBBB9}"/>
              </a:ext>
            </a:extLst>
          </p:cNvPr>
          <p:cNvSpPr/>
          <p:nvPr/>
        </p:nvSpPr>
        <p:spPr>
          <a:xfrm>
            <a:off x="3835480" y="3829202"/>
            <a:ext cx="100361" cy="13100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9BE67E6-56DB-104D-B0E6-4EEEDD0474FE}"/>
              </a:ext>
            </a:extLst>
          </p:cNvPr>
          <p:cNvSpPr/>
          <p:nvPr/>
        </p:nvSpPr>
        <p:spPr>
          <a:xfrm>
            <a:off x="4627120" y="3728125"/>
            <a:ext cx="100361" cy="131007"/>
          </a:xfrm>
          <a:prstGeom prst="ellipse">
            <a:avLst/>
          </a:prstGeom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92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7F6B-07B5-BA49-8810-745106D16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7" y="132759"/>
            <a:ext cx="10515600" cy="476096"/>
          </a:xfrm>
        </p:spPr>
        <p:txBody>
          <a:bodyPr>
            <a:normAutofit fontScale="90000"/>
          </a:bodyPr>
          <a:lstStyle/>
          <a:p>
            <a:r>
              <a:rPr lang="en-US" dirty="0"/>
              <a:t>Button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8C6A0-755A-1E4F-B525-91A60C99B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024" y="6214501"/>
            <a:ext cx="10515600" cy="556748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9699-3187-EB42-B03C-57E42C2240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024"/>
          <a:stretch/>
        </p:blipFill>
        <p:spPr>
          <a:xfrm rot="5400000">
            <a:off x="2320167" y="1348735"/>
            <a:ext cx="4657900" cy="3507263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656DB42-E75B-6144-B7FB-0BF38A18C1BD}"/>
              </a:ext>
            </a:extLst>
          </p:cNvPr>
          <p:cNvSpPr/>
          <p:nvPr/>
        </p:nvSpPr>
        <p:spPr>
          <a:xfrm>
            <a:off x="4258018" y="4456718"/>
            <a:ext cx="782198" cy="782198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FE87F1-84DB-1642-BD46-CC9189D2FBDE}"/>
              </a:ext>
            </a:extLst>
          </p:cNvPr>
          <p:cNvSpPr/>
          <p:nvPr/>
        </p:nvSpPr>
        <p:spPr>
          <a:xfrm>
            <a:off x="4401237" y="4621971"/>
            <a:ext cx="495759" cy="451692"/>
          </a:xfrm>
          <a:prstGeom prst="ellipse">
            <a:avLst/>
          </a:prstGeom>
          <a:solidFill>
            <a:srgbClr val="0432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63F9776-AF79-5D45-84EC-B2CDD9F5A0C2}"/>
              </a:ext>
            </a:extLst>
          </p:cNvPr>
          <p:cNvCxnSpPr/>
          <p:nvPr/>
        </p:nvCxnSpPr>
        <p:spPr>
          <a:xfrm flipV="1">
            <a:off x="5216525" y="4794250"/>
            <a:ext cx="755650" cy="20955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C96D406-3E3B-1C42-B1D8-683A6376D422}"/>
              </a:ext>
            </a:extLst>
          </p:cNvPr>
          <p:cNvCxnSpPr>
            <a:cxnSpLocks/>
          </p:cNvCxnSpPr>
          <p:nvPr/>
        </p:nvCxnSpPr>
        <p:spPr>
          <a:xfrm>
            <a:off x="3916611" y="4221768"/>
            <a:ext cx="0" cy="469900"/>
          </a:xfrm>
          <a:prstGeom prst="line">
            <a:avLst/>
          </a:prstGeom>
          <a:ln w="76200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CA0B368-4291-9146-88D3-D7E7B70F2AF5}"/>
              </a:ext>
            </a:extLst>
          </p:cNvPr>
          <p:cNvSpPr/>
          <p:nvPr/>
        </p:nvSpPr>
        <p:spPr>
          <a:xfrm>
            <a:off x="4227512" y="4644610"/>
            <a:ext cx="61010" cy="11512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836186-2333-5140-841A-50F7B4BB92FA}"/>
              </a:ext>
            </a:extLst>
          </p:cNvPr>
          <p:cNvSpPr/>
          <p:nvPr/>
        </p:nvSpPr>
        <p:spPr>
          <a:xfrm>
            <a:off x="4224928" y="4960385"/>
            <a:ext cx="61010" cy="11512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638636-D904-8D4B-8A0F-E5A58E4CC00E}"/>
              </a:ext>
            </a:extLst>
          </p:cNvPr>
          <p:cNvSpPr/>
          <p:nvPr/>
        </p:nvSpPr>
        <p:spPr>
          <a:xfrm>
            <a:off x="5019019" y="4637852"/>
            <a:ext cx="61010" cy="11512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F781CC-30A6-2848-B451-057334940025}"/>
              </a:ext>
            </a:extLst>
          </p:cNvPr>
          <p:cNvSpPr/>
          <p:nvPr/>
        </p:nvSpPr>
        <p:spPr>
          <a:xfrm>
            <a:off x="5016435" y="4953627"/>
            <a:ext cx="61010" cy="115129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0EFAEF-A06E-B64E-AE54-3CC51F57DB0E}"/>
              </a:ext>
            </a:extLst>
          </p:cNvPr>
          <p:cNvCxnSpPr>
            <a:cxnSpLocks/>
          </p:cNvCxnSpPr>
          <p:nvPr/>
        </p:nvCxnSpPr>
        <p:spPr>
          <a:xfrm>
            <a:off x="5519451" y="1861851"/>
            <a:ext cx="452724" cy="6868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6FC73F3-AD34-3F4E-B5EB-FF500C20EA9F}"/>
              </a:ext>
            </a:extLst>
          </p:cNvPr>
          <p:cNvSpPr/>
          <p:nvPr/>
        </p:nvSpPr>
        <p:spPr>
          <a:xfrm>
            <a:off x="4918816" y="1791488"/>
            <a:ext cx="365759" cy="12225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800" dirty="0"/>
              <a:t>3.3 OUT</a:t>
            </a:r>
          </a:p>
        </p:txBody>
      </p:sp>
    </p:spTree>
    <p:extLst>
      <p:ext uri="{BB962C8B-B14F-4D97-AF65-F5344CB8AC3E}">
        <p14:creationId xmlns:p14="http://schemas.microsoft.com/office/powerpoint/2010/main" val="17495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DC0C2-45A1-B840-8EB9-4C49B5772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Noisy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41D6A-F764-D740-AFC9-0E687EAD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3185"/>
            <a:ext cx="10515600" cy="1483777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A36E11-8746-FB46-8F19-9795FF7C8373}"/>
              </a:ext>
            </a:extLst>
          </p:cNvPr>
          <p:cNvCxnSpPr/>
          <p:nvPr/>
        </p:nvCxnSpPr>
        <p:spPr>
          <a:xfrm>
            <a:off x="2016087" y="1994053"/>
            <a:ext cx="0" cy="203812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66863E-5BB6-F94D-AF62-DF12F9BD37A3}"/>
              </a:ext>
            </a:extLst>
          </p:cNvPr>
          <p:cNvCxnSpPr>
            <a:cxnSpLocks/>
          </p:cNvCxnSpPr>
          <p:nvPr/>
        </p:nvCxnSpPr>
        <p:spPr>
          <a:xfrm>
            <a:off x="2016087" y="4020037"/>
            <a:ext cx="3833870" cy="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1AAA0B0-27B1-AD45-A8AF-7FA6272F9647}"/>
              </a:ext>
            </a:extLst>
          </p:cNvPr>
          <p:cNvSpPr txBox="1"/>
          <p:nvPr/>
        </p:nvSpPr>
        <p:spPr>
          <a:xfrm>
            <a:off x="1366092" y="3718124"/>
            <a:ext cx="632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A4C98-6E59-0243-9A6C-53EB1FB789F1}"/>
              </a:ext>
            </a:extLst>
          </p:cNvPr>
          <p:cNvSpPr txBox="1"/>
          <p:nvPr/>
        </p:nvSpPr>
        <p:spPr>
          <a:xfrm>
            <a:off x="1321657" y="1927085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HIGH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C4D7E8-2A42-2D43-855E-33D00BC14789}"/>
              </a:ext>
            </a:extLst>
          </p:cNvPr>
          <p:cNvCxnSpPr>
            <a:cxnSpLocks/>
          </p:cNvCxnSpPr>
          <p:nvPr/>
        </p:nvCxnSpPr>
        <p:spPr>
          <a:xfrm flipH="1">
            <a:off x="1998445" y="2296417"/>
            <a:ext cx="125153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624F16-2FF6-7946-811A-1005D26A6B51}"/>
              </a:ext>
            </a:extLst>
          </p:cNvPr>
          <p:cNvCxnSpPr/>
          <p:nvPr/>
        </p:nvCxnSpPr>
        <p:spPr>
          <a:xfrm>
            <a:off x="3281191" y="1994053"/>
            <a:ext cx="0" cy="203812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14810B1-4834-4D4C-90BF-070D91507A3D}"/>
              </a:ext>
            </a:extLst>
          </p:cNvPr>
          <p:cNvCxnSpPr>
            <a:cxnSpLocks/>
          </p:cNvCxnSpPr>
          <p:nvPr/>
        </p:nvCxnSpPr>
        <p:spPr>
          <a:xfrm>
            <a:off x="3249976" y="2296417"/>
            <a:ext cx="266239" cy="17357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285925-0025-D945-8C0A-6B44C8E6199B}"/>
              </a:ext>
            </a:extLst>
          </p:cNvPr>
          <p:cNvCxnSpPr>
            <a:cxnSpLocks/>
          </p:cNvCxnSpPr>
          <p:nvPr/>
        </p:nvCxnSpPr>
        <p:spPr>
          <a:xfrm flipH="1">
            <a:off x="3516215" y="2469644"/>
            <a:ext cx="141385" cy="15625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C8FAF27-5442-A54E-B5F1-5C1515228AFB}"/>
              </a:ext>
            </a:extLst>
          </p:cNvPr>
          <p:cNvCxnSpPr>
            <a:cxnSpLocks/>
          </p:cNvCxnSpPr>
          <p:nvPr/>
        </p:nvCxnSpPr>
        <p:spPr>
          <a:xfrm>
            <a:off x="3657600" y="2469644"/>
            <a:ext cx="181778" cy="15625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9A803D-A014-264F-B5B3-217063F41A57}"/>
              </a:ext>
            </a:extLst>
          </p:cNvPr>
          <p:cNvCxnSpPr>
            <a:cxnSpLocks/>
          </p:cNvCxnSpPr>
          <p:nvPr/>
        </p:nvCxnSpPr>
        <p:spPr>
          <a:xfrm flipH="1">
            <a:off x="3839378" y="3164294"/>
            <a:ext cx="53245" cy="73849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5EB7F2-AFDA-CC4E-988E-E776C919E571}"/>
              </a:ext>
            </a:extLst>
          </p:cNvPr>
          <p:cNvCxnSpPr>
            <a:cxnSpLocks/>
          </p:cNvCxnSpPr>
          <p:nvPr/>
        </p:nvCxnSpPr>
        <p:spPr>
          <a:xfrm>
            <a:off x="3910265" y="3164294"/>
            <a:ext cx="110891" cy="8678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770961C-D50D-8441-8942-59432CDDC7D1}"/>
              </a:ext>
            </a:extLst>
          </p:cNvPr>
          <p:cNvCxnSpPr>
            <a:cxnSpLocks/>
          </p:cNvCxnSpPr>
          <p:nvPr/>
        </p:nvCxnSpPr>
        <p:spPr>
          <a:xfrm flipH="1">
            <a:off x="4021156" y="3718124"/>
            <a:ext cx="70887" cy="314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92DBC5-0D9D-3C47-AD52-66101A9CD07E}"/>
              </a:ext>
            </a:extLst>
          </p:cNvPr>
          <p:cNvCxnSpPr>
            <a:cxnSpLocks/>
          </p:cNvCxnSpPr>
          <p:nvPr/>
        </p:nvCxnSpPr>
        <p:spPr>
          <a:xfrm>
            <a:off x="4109685" y="3718124"/>
            <a:ext cx="93249" cy="3140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B072070-690A-054D-9818-2D0BF6949E69}"/>
              </a:ext>
            </a:extLst>
          </p:cNvPr>
          <p:cNvCxnSpPr/>
          <p:nvPr/>
        </p:nvCxnSpPr>
        <p:spPr>
          <a:xfrm>
            <a:off x="4221296" y="1994053"/>
            <a:ext cx="0" cy="2038120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62C881E-0E63-CA4D-B86A-2E84D7EAE139}"/>
              </a:ext>
            </a:extLst>
          </p:cNvPr>
          <p:cNvCxnSpPr>
            <a:cxnSpLocks/>
          </p:cNvCxnSpPr>
          <p:nvPr/>
        </p:nvCxnSpPr>
        <p:spPr>
          <a:xfrm flipH="1">
            <a:off x="4221296" y="4032172"/>
            <a:ext cx="1251531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124C32-6A91-5F40-876E-07BF36740CC5}"/>
              </a:ext>
            </a:extLst>
          </p:cNvPr>
          <p:cNvSpPr txBox="1"/>
          <p:nvPr/>
        </p:nvSpPr>
        <p:spPr>
          <a:xfrm>
            <a:off x="3195196" y="1669886"/>
            <a:ext cx="110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Transition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50E7A8D-BC70-A94B-A7B2-913933F6B84C}"/>
              </a:ext>
            </a:extLst>
          </p:cNvPr>
          <p:cNvSpPr txBox="1"/>
          <p:nvPr/>
        </p:nvSpPr>
        <p:spPr>
          <a:xfrm>
            <a:off x="5200420" y="35982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65F9199-0A64-594F-BD14-2D9822CD32EC}"/>
              </a:ext>
            </a:extLst>
          </p:cNvPr>
          <p:cNvSpPr txBox="1"/>
          <p:nvPr/>
        </p:nvSpPr>
        <p:spPr>
          <a:xfrm>
            <a:off x="2222972" y="1637951"/>
            <a:ext cx="765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Stable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State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136EB0A-B280-3743-97D7-FACFBB543374}"/>
              </a:ext>
            </a:extLst>
          </p:cNvPr>
          <p:cNvSpPr txBox="1"/>
          <p:nvPr/>
        </p:nvSpPr>
        <p:spPr>
          <a:xfrm>
            <a:off x="4469173" y="3378352"/>
            <a:ext cx="765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Stable</a:t>
            </a:r>
          </a:p>
          <a:p>
            <a:pPr algn="ctr"/>
            <a:r>
              <a:rPr lang="en-US" dirty="0">
                <a:solidFill>
                  <a:srgbClr val="00B050"/>
                </a:solidFill>
              </a:rPr>
              <a:t>State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C946BA-0A1B-3D41-B473-1B5B61194151}"/>
              </a:ext>
            </a:extLst>
          </p:cNvPr>
          <p:cNvSpPr txBox="1"/>
          <p:nvPr/>
        </p:nvSpPr>
        <p:spPr>
          <a:xfrm>
            <a:off x="3262379" y="4087288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 msec</a:t>
            </a:r>
          </a:p>
        </p:txBody>
      </p:sp>
    </p:spTree>
    <p:extLst>
      <p:ext uri="{BB962C8B-B14F-4D97-AF65-F5344CB8AC3E}">
        <p14:creationId xmlns:p14="http://schemas.microsoft.com/office/powerpoint/2010/main" val="286883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53020</TotalTime>
  <Words>235</Words>
  <Application>Microsoft Macintosh PowerPoint</Application>
  <PresentationFormat>Widescreen</PresentationFormat>
  <Paragraphs>97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CoderDojo Robot Figures</vt:lpstr>
      <vt:lpstr>Breadboard Regions</vt:lpstr>
      <vt:lpstr>Base Bot Circuit Diagram</vt:lpstr>
      <vt:lpstr>Pico on Breadboard</vt:lpstr>
      <vt:lpstr>Pico on Breadboard with GND Markers</vt:lpstr>
      <vt:lpstr>Wiring Harness</vt:lpstr>
      <vt:lpstr>Pico with GND and Power</vt:lpstr>
      <vt:lpstr>Button Connections</vt:lpstr>
      <vt:lpstr>Noisy Transition</vt:lpstr>
      <vt:lpstr>Base Bot Breadboard Connections</vt:lpstr>
      <vt:lpstr>Motor Driver Circuit</vt:lpstr>
      <vt:lpstr>Motor Driver Circuit</vt:lpstr>
      <vt:lpstr>H-Bridge</vt:lpstr>
      <vt:lpstr>Motor Driver Circuit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45</cp:revision>
  <dcterms:created xsi:type="dcterms:W3CDTF">2021-05-23T13:02:29Z</dcterms:created>
  <dcterms:modified xsi:type="dcterms:W3CDTF">2023-01-29T05:04:27Z</dcterms:modified>
</cp:coreProperties>
</file>