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1" r:id="rId5"/>
    <p:sldId id="266" r:id="rId6"/>
    <p:sldId id="270" r:id="rId7"/>
    <p:sldId id="271" r:id="rId8"/>
    <p:sldId id="260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6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>
            <a:cxnSpLocks/>
          </p:cNvCxnSpPr>
          <p:nvPr/>
        </p:nvCxnSpPr>
        <p:spPr>
          <a:xfrm flipV="1">
            <a:off x="3267117" y="3235279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095625" y="2878211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>
            <a:off x="3127124" y="3611403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352319" y="2525118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915835-80A1-1441-9483-C322FEC37497}"/>
              </a:ext>
            </a:extLst>
          </p:cNvPr>
          <p:cNvCxnSpPr>
            <a:cxnSpLocks/>
          </p:cNvCxnSpPr>
          <p:nvPr/>
        </p:nvCxnSpPr>
        <p:spPr>
          <a:xfrm flipV="1">
            <a:off x="4861932" y="3234177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4F871C-8CD1-3D44-8C8F-D5B333E9AC6A}"/>
              </a:ext>
            </a:extLst>
          </p:cNvPr>
          <p:cNvCxnSpPr>
            <a:cxnSpLocks/>
          </p:cNvCxnSpPr>
          <p:nvPr/>
        </p:nvCxnSpPr>
        <p:spPr>
          <a:xfrm>
            <a:off x="4861932" y="4789340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1CB67F1-244A-F346-82AE-E707C22F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58370">
            <a:off x="5325070" y="3027230"/>
            <a:ext cx="673100" cy="6096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9CB4D9C-4B4C-E14A-B9EF-8638FD4ED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7306" y="3938309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9EDAA7-79B7-694E-BFC9-C2084A6F3974}"/>
              </a:ext>
            </a:extLst>
          </p:cNvPr>
          <p:cNvCxnSpPr>
            <a:cxnSpLocks/>
          </p:cNvCxnSpPr>
          <p:nvPr/>
        </p:nvCxnSpPr>
        <p:spPr>
          <a:xfrm flipH="1" flipV="1">
            <a:off x="5718514" y="3807734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94CB-C908-FB4B-81CD-91595B3CA4C7}"/>
              </a:ext>
            </a:extLst>
          </p:cNvPr>
          <p:cNvCxnSpPr>
            <a:cxnSpLocks/>
          </p:cNvCxnSpPr>
          <p:nvPr/>
        </p:nvCxnSpPr>
        <p:spPr>
          <a:xfrm>
            <a:off x="4080762" y="3836420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5FF222-7895-8145-B61F-CE882209944E}"/>
              </a:ext>
            </a:extLst>
          </p:cNvPr>
          <p:cNvCxnSpPr>
            <a:cxnSpLocks/>
          </p:cNvCxnSpPr>
          <p:nvPr/>
        </p:nvCxnSpPr>
        <p:spPr>
          <a:xfrm flipV="1">
            <a:off x="4064524" y="3611404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0185CD-83CC-4346-ACC6-1AC2C00C81CE}"/>
              </a:ext>
            </a:extLst>
          </p:cNvPr>
          <p:cNvCxnSpPr>
            <a:cxnSpLocks/>
          </p:cNvCxnSpPr>
          <p:nvPr/>
        </p:nvCxnSpPr>
        <p:spPr>
          <a:xfrm flipV="1">
            <a:off x="5718515" y="4563723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72798C-D482-F54C-8FCF-6D11883B1209}"/>
              </a:ext>
            </a:extLst>
          </p:cNvPr>
          <p:cNvSpPr txBox="1"/>
          <p:nvPr/>
        </p:nvSpPr>
        <p:spPr>
          <a:xfrm>
            <a:off x="6033074" y="4120408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EBE9A-03FF-B34B-86C3-B8EF2DEFA79A}"/>
              </a:ext>
            </a:extLst>
          </p:cNvPr>
          <p:cNvSpPr txBox="1"/>
          <p:nvPr/>
        </p:nvSpPr>
        <p:spPr>
          <a:xfrm>
            <a:off x="5793912" y="3127898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11B276-0258-134E-A746-E2837507EAB0}"/>
              </a:ext>
            </a:extLst>
          </p:cNvPr>
          <p:cNvSpPr txBox="1"/>
          <p:nvPr/>
        </p:nvSpPr>
        <p:spPr>
          <a:xfrm>
            <a:off x="3325894" y="2922300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CB9567-BB8C-A947-A0AF-C7A8A05807F1}"/>
              </a:ext>
            </a:extLst>
          </p:cNvPr>
          <p:cNvSpPr txBox="1"/>
          <p:nvPr/>
        </p:nvSpPr>
        <p:spPr>
          <a:xfrm>
            <a:off x="3320816" y="32822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61735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E5BC-FD74-7245-99F2-A0AE98AF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9294-23A8-B149-AF0B-4BAACD26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1141"/>
            <a:ext cx="10515600" cy="122582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03662A-1AAA-2042-8C21-6086968D5DAD}"/>
              </a:ext>
            </a:extLst>
          </p:cNvPr>
          <p:cNvCxnSpPr>
            <a:cxnSpLocks/>
          </p:cNvCxnSpPr>
          <p:nvPr/>
        </p:nvCxnSpPr>
        <p:spPr>
          <a:xfrm>
            <a:off x="3445727" y="1690688"/>
            <a:ext cx="0" cy="2363152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239FEC-185E-A94D-B798-8365695A47AB}"/>
              </a:ext>
            </a:extLst>
          </p:cNvPr>
          <p:cNvCxnSpPr>
            <a:cxnSpLocks/>
          </p:cNvCxnSpPr>
          <p:nvPr/>
        </p:nvCxnSpPr>
        <p:spPr>
          <a:xfrm>
            <a:off x="6082247" y="1697832"/>
            <a:ext cx="0" cy="2363152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643C-E5A8-2847-92DE-FD1B12E87DDC}"/>
              </a:ext>
            </a:extLst>
          </p:cNvPr>
          <p:cNvCxnSpPr>
            <a:cxnSpLocks/>
          </p:cNvCxnSpPr>
          <p:nvPr/>
        </p:nvCxnSpPr>
        <p:spPr>
          <a:xfrm>
            <a:off x="3445727" y="2872264"/>
            <a:ext cx="2607528" cy="0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BC971EC-F826-B64D-A054-38C75FE701F9}"/>
              </a:ext>
            </a:extLst>
          </p:cNvPr>
          <p:cNvSpPr/>
          <p:nvPr/>
        </p:nvSpPr>
        <p:spPr>
          <a:xfrm>
            <a:off x="4192488" y="2580845"/>
            <a:ext cx="1142999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Motor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901C6-D2E7-4F46-B959-EFAA588B2E36}"/>
              </a:ext>
            </a:extLst>
          </p:cNvPr>
          <p:cNvSpPr/>
          <p:nvPr/>
        </p:nvSpPr>
        <p:spPr>
          <a:xfrm>
            <a:off x="2993081" y="191992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691547-34A0-7240-B0CD-755B9EF6B1A7}"/>
              </a:ext>
            </a:extLst>
          </p:cNvPr>
          <p:cNvSpPr/>
          <p:nvPr/>
        </p:nvSpPr>
        <p:spPr>
          <a:xfrm>
            <a:off x="5643354" y="1873886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A1B2E1-3B2B-6943-8879-3A3CA67617B1}"/>
              </a:ext>
            </a:extLst>
          </p:cNvPr>
          <p:cNvSpPr/>
          <p:nvPr/>
        </p:nvSpPr>
        <p:spPr>
          <a:xfrm>
            <a:off x="2993081" y="325604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08803-E256-BC4F-88FC-FCE62A0ECA6E}"/>
              </a:ext>
            </a:extLst>
          </p:cNvPr>
          <p:cNvSpPr/>
          <p:nvPr/>
        </p:nvSpPr>
        <p:spPr>
          <a:xfrm>
            <a:off x="5629601" y="329152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18E63-D029-344C-B29B-669BE187248A}"/>
              </a:ext>
            </a:extLst>
          </p:cNvPr>
          <p:cNvCxnSpPr/>
          <p:nvPr/>
        </p:nvCxnSpPr>
        <p:spPr>
          <a:xfrm>
            <a:off x="3345179" y="4206240"/>
            <a:ext cx="2837615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5FCD5E-E15F-434C-9B50-62F668F04598}"/>
              </a:ext>
            </a:extLst>
          </p:cNvPr>
          <p:cNvCxnSpPr/>
          <p:nvPr/>
        </p:nvCxnSpPr>
        <p:spPr>
          <a:xfrm>
            <a:off x="3345179" y="1554480"/>
            <a:ext cx="283761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8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273B1A-8156-0742-A1EF-3C2C1AFE179A}"/>
              </a:ext>
            </a:extLst>
          </p:cNvPr>
          <p:cNvCxnSpPr>
            <a:cxnSpLocks/>
          </p:cNvCxnSpPr>
          <p:nvPr/>
        </p:nvCxnSpPr>
        <p:spPr>
          <a:xfrm flipV="1">
            <a:off x="5011890" y="4665765"/>
            <a:ext cx="227736" cy="3725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95B9A-9B2D-AD42-9355-8FDF45D109A4}"/>
              </a:ext>
            </a:extLst>
          </p:cNvPr>
          <p:cNvCxnSpPr>
            <a:cxnSpLocks/>
          </p:cNvCxnSpPr>
          <p:nvPr/>
        </p:nvCxnSpPr>
        <p:spPr>
          <a:xfrm flipV="1">
            <a:off x="6429372" y="4408756"/>
            <a:ext cx="193698" cy="7734"/>
          </a:xfrm>
          <a:prstGeom prst="line">
            <a:avLst/>
          </a:prstGeom>
          <a:ln w="635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CDB02-D841-FB48-8B6E-C1E78BB47A10}"/>
              </a:ext>
            </a:extLst>
          </p:cNvPr>
          <p:cNvCxnSpPr>
            <a:cxnSpLocks/>
          </p:cNvCxnSpPr>
          <p:nvPr/>
        </p:nvCxnSpPr>
        <p:spPr>
          <a:xfrm flipV="1">
            <a:off x="6384396" y="4939700"/>
            <a:ext cx="433894" cy="8048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EA42D6-F7AC-6845-BB30-21CCC783B7DF}"/>
              </a:ext>
            </a:extLst>
          </p:cNvPr>
          <p:cNvCxnSpPr>
            <a:cxnSpLocks/>
          </p:cNvCxnSpPr>
          <p:nvPr/>
        </p:nvCxnSpPr>
        <p:spPr>
          <a:xfrm flipV="1">
            <a:off x="4984044" y="2715971"/>
            <a:ext cx="0" cy="1949794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88349" y="2693848"/>
            <a:ext cx="3630140" cy="34854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311807" y="5152320"/>
            <a:ext cx="1898681" cy="165030"/>
          </a:xfrm>
          <a:prstGeom prst="line">
            <a:avLst/>
          </a:prstGeom>
          <a:ln w="63500" cap="sq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333050" y="2337996"/>
            <a:ext cx="14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 Volts 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94CB-C908-FB4B-81CD-91595B3CA4C7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07136" y="4288315"/>
            <a:ext cx="1888728" cy="913556"/>
          </a:xfrm>
          <a:prstGeom prst="line">
            <a:avLst/>
          </a:prstGeom>
          <a:ln w="63500" cap="sq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CB9567-BB8C-A947-A0AF-C7A8A05807F1}"/>
              </a:ext>
            </a:extLst>
          </p:cNvPr>
          <p:cNvSpPr txBox="1"/>
          <p:nvPr/>
        </p:nvSpPr>
        <p:spPr>
          <a:xfrm>
            <a:off x="3281074" y="5282174"/>
            <a:ext cx="143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GP16 (pulldown)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491383-EA14-644E-85C6-131D3C01E208}"/>
              </a:ext>
            </a:extLst>
          </p:cNvPr>
          <p:cNvCxnSpPr>
            <a:cxnSpLocks/>
          </p:cNvCxnSpPr>
          <p:nvPr/>
        </p:nvCxnSpPr>
        <p:spPr>
          <a:xfrm flipV="1">
            <a:off x="3263361" y="3892031"/>
            <a:ext cx="3373516" cy="63128"/>
          </a:xfrm>
          <a:prstGeom prst="line">
            <a:avLst/>
          </a:prstGeom>
          <a:ln w="635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6C835-9051-D840-8EEA-34C19ACB1590}"/>
              </a:ext>
            </a:extLst>
          </p:cNvPr>
          <p:cNvGrpSpPr/>
          <p:nvPr/>
        </p:nvGrpSpPr>
        <p:grpSpPr>
          <a:xfrm>
            <a:off x="5261128" y="4087087"/>
            <a:ext cx="1112704" cy="1176672"/>
            <a:chOff x="5871990" y="3201439"/>
            <a:chExt cx="1112704" cy="11766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663CC-EA02-0D48-9643-0A09D7DC65B3}"/>
                </a:ext>
              </a:extLst>
            </p:cNvPr>
            <p:cNvSpPr/>
            <p:nvPr/>
          </p:nvSpPr>
          <p:spPr>
            <a:xfrm>
              <a:off x="5871990" y="3201439"/>
              <a:ext cx="1112704" cy="1176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9CD4EA-E5FD-3041-963F-E2B2FF558D58}"/>
                </a:ext>
              </a:extLst>
            </p:cNvPr>
            <p:cNvGrpSpPr/>
            <p:nvPr/>
          </p:nvGrpSpPr>
          <p:grpSpPr>
            <a:xfrm>
              <a:off x="6110689" y="3484562"/>
              <a:ext cx="635306" cy="644613"/>
              <a:chOff x="6096000" y="3429000"/>
              <a:chExt cx="635306" cy="644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CD8557-C545-D64A-97B3-940BE52CAA20}"/>
                  </a:ext>
                </a:extLst>
              </p:cNvPr>
              <p:cNvSpPr/>
              <p:nvPr/>
            </p:nvSpPr>
            <p:spPr>
              <a:xfrm>
                <a:off x="6096000" y="3429000"/>
                <a:ext cx="635306" cy="6446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4C871FAF-F61E-0447-A39B-5BF1644A05D8}"/>
                  </a:ext>
                </a:extLst>
              </p:cNvPr>
              <p:cNvSpPr/>
              <p:nvPr/>
            </p:nvSpPr>
            <p:spPr>
              <a:xfrm>
                <a:off x="6193905" y="3512436"/>
                <a:ext cx="440675" cy="472616"/>
              </a:xfrm>
              <a:prstGeom prst="chord">
                <a:avLst>
                  <a:gd name="adj1" fmla="val 19236062"/>
                  <a:gd name="adj2" fmla="val 1307318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98C201C-3393-0D4D-8235-3090F37D3334}"/>
              </a:ext>
            </a:extLst>
          </p:cNvPr>
          <p:cNvSpPr/>
          <p:nvPr/>
        </p:nvSpPr>
        <p:spPr>
          <a:xfrm>
            <a:off x="5195864" y="4243018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735703-EFFC-E84D-80F5-19EE3DEE5032}"/>
              </a:ext>
            </a:extLst>
          </p:cNvPr>
          <p:cNvSpPr/>
          <p:nvPr/>
        </p:nvSpPr>
        <p:spPr>
          <a:xfrm>
            <a:off x="5212948" y="4622330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AFB0F3-63AE-4442-B2A2-5957E03CBAB2}"/>
              </a:ext>
            </a:extLst>
          </p:cNvPr>
          <p:cNvSpPr/>
          <p:nvPr/>
        </p:nvSpPr>
        <p:spPr>
          <a:xfrm>
            <a:off x="5210488" y="5107023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822D1C-7399-9F43-88D9-4F57BBC0174F}"/>
              </a:ext>
            </a:extLst>
          </p:cNvPr>
          <p:cNvSpPr/>
          <p:nvPr/>
        </p:nvSpPr>
        <p:spPr>
          <a:xfrm>
            <a:off x="6326012" y="4367336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4BDA90-105F-8346-81D1-446EC5A1A524}"/>
              </a:ext>
            </a:extLst>
          </p:cNvPr>
          <p:cNvSpPr/>
          <p:nvPr/>
        </p:nvSpPr>
        <p:spPr>
          <a:xfrm>
            <a:off x="6325813" y="4879275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0E74B1-04A3-DA48-B136-27AC75FDAF18}"/>
              </a:ext>
            </a:extLst>
          </p:cNvPr>
          <p:cNvCxnSpPr>
            <a:cxnSpLocks/>
          </p:cNvCxnSpPr>
          <p:nvPr/>
        </p:nvCxnSpPr>
        <p:spPr>
          <a:xfrm flipV="1">
            <a:off x="6818489" y="2707328"/>
            <a:ext cx="0" cy="223237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0B1891-B9B6-1A46-9BC3-AA22F52429D7}"/>
              </a:ext>
            </a:extLst>
          </p:cNvPr>
          <p:cNvCxnSpPr>
            <a:cxnSpLocks/>
          </p:cNvCxnSpPr>
          <p:nvPr/>
        </p:nvCxnSpPr>
        <p:spPr>
          <a:xfrm flipV="1">
            <a:off x="6630791" y="3894508"/>
            <a:ext cx="6086" cy="512478"/>
          </a:xfrm>
          <a:prstGeom prst="line">
            <a:avLst/>
          </a:prstGeom>
          <a:ln w="635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025A52-6AAE-6B4F-B3EA-24945ACEC778}"/>
              </a:ext>
            </a:extLst>
          </p:cNvPr>
          <p:cNvSpPr txBox="1"/>
          <p:nvPr/>
        </p:nvSpPr>
        <p:spPr>
          <a:xfrm>
            <a:off x="3272651" y="4697038"/>
            <a:ext cx="1441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GP17</a:t>
            </a:r>
          </a:p>
          <a:p>
            <a:r>
              <a:rPr lang="en-US" sz="1400" b="1" dirty="0"/>
              <a:t>           (pulldown)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265F71-B595-4440-A61B-E9B686E58E87}"/>
              </a:ext>
            </a:extLst>
          </p:cNvPr>
          <p:cNvSpPr txBox="1"/>
          <p:nvPr/>
        </p:nvSpPr>
        <p:spPr>
          <a:xfrm>
            <a:off x="3272651" y="3645388"/>
            <a:ext cx="143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GP22 (pulldown)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28FDCF-1886-6F48-AF53-48D964034C0C}"/>
              </a:ext>
            </a:extLst>
          </p:cNvPr>
          <p:cNvSpPr txBox="1"/>
          <p:nvPr/>
        </p:nvSpPr>
        <p:spPr>
          <a:xfrm>
            <a:off x="5342143" y="404715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7459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B4D0-1E10-8E4C-9A25-6AF1B5F9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30" y="9536"/>
            <a:ext cx="10515600" cy="611540"/>
          </a:xfrm>
        </p:spPr>
        <p:txBody>
          <a:bodyPr>
            <a:normAutofit fontScale="90000"/>
          </a:bodyPr>
          <a:lstStyle/>
          <a:p>
            <a:r>
              <a:rPr lang="en-US" dirty="0"/>
              <a:t>Breadboard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E71C-7FCD-8342-B06C-0603C2E5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8701"/>
            <a:ext cx="10515600" cy="6682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oogle Shape;356;p42">
            <a:extLst>
              <a:ext uri="{FF2B5EF4-FFF2-40B4-BE49-F238E27FC236}">
                <a16:creationId xmlns:a16="http://schemas.microsoft.com/office/drawing/2014/main" id="{60B15BC8-738F-EF40-B125-356C66B731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7717" y="2152350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7;p42">
            <a:extLst>
              <a:ext uri="{FF2B5EF4-FFF2-40B4-BE49-F238E27FC236}">
                <a16:creationId xmlns:a16="http://schemas.microsoft.com/office/drawing/2014/main" id="{02867DF8-6FFE-4C46-8676-C05976074B63}"/>
              </a:ext>
            </a:extLst>
          </p:cNvPr>
          <p:cNvSpPr txBox="1"/>
          <p:nvPr/>
        </p:nvSpPr>
        <p:spPr>
          <a:xfrm>
            <a:off x="4968267" y="1255825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6" name="Google Shape;358;p42">
            <a:extLst>
              <a:ext uri="{FF2B5EF4-FFF2-40B4-BE49-F238E27FC236}">
                <a16:creationId xmlns:a16="http://schemas.microsoft.com/office/drawing/2014/main" id="{46918BB0-E43B-D744-9FEC-8199CC941103}"/>
              </a:ext>
            </a:extLst>
          </p:cNvPr>
          <p:cNvCxnSpPr>
            <a:stCxn id="5" idx="1"/>
          </p:cNvCxnSpPr>
          <p:nvPr/>
        </p:nvCxnSpPr>
        <p:spPr>
          <a:xfrm flipH="1">
            <a:off x="4448067" y="1523275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42">
            <a:extLst>
              <a:ext uri="{FF2B5EF4-FFF2-40B4-BE49-F238E27FC236}">
                <a16:creationId xmlns:a16="http://schemas.microsoft.com/office/drawing/2014/main" id="{97EF414F-11C7-964C-9649-668DC4442BA3}"/>
              </a:ext>
            </a:extLst>
          </p:cNvPr>
          <p:cNvCxnSpPr>
            <a:cxnSpLocks/>
          </p:cNvCxnSpPr>
          <p:nvPr/>
        </p:nvCxnSpPr>
        <p:spPr>
          <a:xfrm>
            <a:off x="6243929" y="1523275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60;p42">
            <a:extLst>
              <a:ext uri="{FF2B5EF4-FFF2-40B4-BE49-F238E27FC236}">
                <a16:creationId xmlns:a16="http://schemas.microsoft.com/office/drawing/2014/main" id="{FFE00851-8064-9F42-9CBB-8B062CA7BFD3}"/>
              </a:ext>
            </a:extLst>
          </p:cNvPr>
          <p:cNvCxnSpPr/>
          <p:nvPr/>
        </p:nvCxnSpPr>
        <p:spPr>
          <a:xfrm rot="10800000">
            <a:off x="5598642" y="4372479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61;p42">
            <a:extLst>
              <a:ext uri="{FF2B5EF4-FFF2-40B4-BE49-F238E27FC236}">
                <a16:creationId xmlns:a16="http://schemas.microsoft.com/office/drawing/2014/main" id="{2079B3CC-85B4-794B-BCF2-FA235EE8A87C}"/>
              </a:ext>
            </a:extLst>
          </p:cNvPr>
          <p:cNvSpPr txBox="1"/>
          <p:nvPr/>
        </p:nvSpPr>
        <p:spPr>
          <a:xfrm>
            <a:off x="7640810" y="4679562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10" name="Google Shape;362;p42">
            <a:extLst>
              <a:ext uri="{FF2B5EF4-FFF2-40B4-BE49-F238E27FC236}">
                <a16:creationId xmlns:a16="http://schemas.microsoft.com/office/drawing/2014/main" id="{3F4F08F7-4E64-6940-8D4E-8688B3B1E43F}"/>
              </a:ext>
            </a:extLst>
          </p:cNvPr>
          <p:cNvCxnSpPr/>
          <p:nvPr/>
        </p:nvCxnSpPr>
        <p:spPr>
          <a:xfrm>
            <a:off x="3511352" y="2193234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63;p42">
            <a:extLst>
              <a:ext uri="{FF2B5EF4-FFF2-40B4-BE49-F238E27FC236}">
                <a16:creationId xmlns:a16="http://schemas.microsoft.com/office/drawing/2014/main" id="{F9827D10-0F24-A849-8381-9F214379F1C9}"/>
              </a:ext>
            </a:extLst>
          </p:cNvPr>
          <p:cNvSpPr txBox="1"/>
          <p:nvPr/>
        </p:nvSpPr>
        <p:spPr>
          <a:xfrm>
            <a:off x="2235690" y="1944284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2" name="Google Shape;364;p42">
            <a:extLst>
              <a:ext uri="{FF2B5EF4-FFF2-40B4-BE49-F238E27FC236}">
                <a16:creationId xmlns:a16="http://schemas.microsoft.com/office/drawing/2014/main" id="{D7EEDA11-4CAB-F74A-873F-321DD00E7D85}"/>
              </a:ext>
            </a:extLst>
          </p:cNvPr>
          <p:cNvSpPr txBox="1"/>
          <p:nvPr/>
        </p:nvSpPr>
        <p:spPr>
          <a:xfrm>
            <a:off x="7640816" y="1843350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3" name="Google Shape;365;p42">
            <a:extLst>
              <a:ext uri="{FF2B5EF4-FFF2-40B4-BE49-F238E27FC236}">
                <a16:creationId xmlns:a16="http://schemas.microsoft.com/office/drawing/2014/main" id="{7AB0F15F-09E0-E24F-B7B9-D9D0AE3805D4}"/>
              </a:ext>
            </a:extLst>
          </p:cNvPr>
          <p:cNvCxnSpPr/>
          <p:nvPr/>
        </p:nvCxnSpPr>
        <p:spPr>
          <a:xfrm flipH="1">
            <a:off x="6956367" y="2247149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66;p42">
            <a:extLst>
              <a:ext uri="{FF2B5EF4-FFF2-40B4-BE49-F238E27FC236}">
                <a16:creationId xmlns:a16="http://schemas.microsoft.com/office/drawing/2014/main" id="{C3C9AB67-1101-9C45-B3FC-FBA8948417FE}"/>
              </a:ext>
            </a:extLst>
          </p:cNvPr>
          <p:cNvCxnSpPr/>
          <p:nvPr/>
        </p:nvCxnSpPr>
        <p:spPr>
          <a:xfrm rot="10800000" flipH="1">
            <a:off x="4043817" y="4432841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367;p42">
            <a:extLst>
              <a:ext uri="{FF2B5EF4-FFF2-40B4-BE49-F238E27FC236}">
                <a16:creationId xmlns:a16="http://schemas.microsoft.com/office/drawing/2014/main" id="{9A183A06-3A91-2646-8561-8DE81F6252D8}"/>
              </a:ext>
            </a:extLst>
          </p:cNvPr>
          <p:cNvSpPr txBox="1"/>
          <p:nvPr/>
        </p:nvSpPr>
        <p:spPr>
          <a:xfrm>
            <a:off x="1317839" y="4588692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6" name="Google Shape;363;p42">
            <a:extLst>
              <a:ext uri="{FF2B5EF4-FFF2-40B4-BE49-F238E27FC236}">
                <a16:creationId xmlns:a16="http://schemas.microsoft.com/office/drawing/2014/main" id="{88103EED-8C8C-5C41-B7DC-FE9C795E4ACA}"/>
              </a:ext>
            </a:extLst>
          </p:cNvPr>
          <p:cNvSpPr txBox="1"/>
          <p:nvPr/>
        </p:nvSpPr>
        <p:spPr>
          <a:xfrm>
            <a:off x="7439005" y="2960461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7" name="Google Shape;362;p42">
            <a:extLst>
              <a:ext uri="{FF2B5EF4-FFF2-40B4-BE49-F238E27FC236}">
                <a16:creationId xmlns:a16="http://schemas.microsoft.com/office/drawing/2014/main" id="{BE6FE09E-DD1B-7A4F-A26B-FF0F94D915F6}"/>
              </a:ext>
            </a:extLst>
          </p:cNvPr>
          <p:cNvCxnSpPr>
            <a:cxnSpLocks/>
          </p:cNvCxnSpPr>
          <p:nvPr/>
        </p:nvCxnSpPr>
        <p:spPr>
          <a:xfrm flipH="1">
            <a:off x="6760487" y="3295639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45810E-C76F-A34E-99FE-AFEA12C94E03}"/>
              </a:ext>
            </a:extLst>
          </p:cNvPr>
          <p:cNvSpPr txBox="1"/>
          <p:nvPr/>
        </p:nvSpPr>
        <p:spPr>
          <a:xfrm>
            <a:off x="1051326" y="2591808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9" name="Google Shape;366;p42">
            <a:extLst>
              <a:ext uri="{FF2B5EF4-FFF2-40B4-BE49-F238E27FC236}">
                <a16:creationId xmlns:a16="http://schemas.microsoft.com/office/drawing/2014/main" id="{D289D1A8-2C98-1746-80DB-5E044F1D5B9C}"/>
              </a:ext>
            </a:extLst>
          </p:cNvPr>
          <p:cNvCxnSpPr>
            <a:cxnSpLocks/>
          </p:cNvCxnSpPr>
          <p:nvPr/>
        </p:nvCxnSpPr>
        <p:spPr>
          <a:xfrm>
            <a:off x="2088755" y="3252090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63F2AE-02F7-9A4E-9E79-56D7FCABBD31}"/>
              </a:ext>
            </a:extLst>
          </p:cNvPr>
          <p:cNvSpPr txBox="1"/>
          <p:nvPr/>
        </p:nvSpPr>
        <p:spPr>
          <a:xfrm>
            <a:off x="1129390" y="3534853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1" name="Google Shape;366;p42">
            <a:extLst>
              <a:ext uri="{FF2B5EF4-FFF2-40B4-BE49-F238E27FC236}">
                <a16:creationId xmlns:a16="http://schemas.microsoft.com/office/drawing/2014/main" id="{91EC6E40-455B-ED4B-99DB-15CCBD9E3FDF}"/>
              </a:ext>
            </a:extLst>
          </p:cNvPr>
          <p:cNvCxnSpPr>
            <a:cxnSpLocks/>
          </p:cNvCxnSpPr>
          <p:nvPr/>
        </p:nvCxnSpPr>
        <p:spPr>
          <a:xfrm flipV="1">
            <a:off x="3947732" y="3688260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96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211-6167-C74B-ACCF-0A2761F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771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427F-3E9F-EB48-A44C-BE51345D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758232"/>
            <a:ext cx="2337061" cy="5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096"/>
          </a:xfrm>
        </p:spPr>
        <p:txBody>
          <a:bodyPr>
            <a:normAutofit fontScale="90000"/>
          </a:bodyPr>
          <a:lstStyle/>
          <a:p>
            <a:r>
              <a:rPr lang="en-US" dirty="0"/>
              <a:t>Pico on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6214501"/>
            <a:ext cx="10515600" cy="5567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27277" y="1828295"/>
            <a:ext cx="5481411" cy="3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4" y="97847"/>
            <a:ext cx="10515600" cy="487247"/>
          </a:xfrm>
        </p:spPr>
        <p:txBody>
          <a:bodyPr>
            <a:normAutofit fontScale="90000"/>
          </a:bodyPr>
          <a:lstStyle/>
          <a:p>
            <a:r>
              <a:rPr lang="en-US" dirty="0"/>
              <a:t>Pico with GND and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3" y="6220076"/>
            <a:ext cx="10515600" cy="5455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93"/>
          <a:stretch/>
        </p:blipFill>
        <p:spPr>
          <a:xfrm rot="5400000">
            <a:off x="3164427" y="1104022"/>
            <a:ext cx="4826246" cy="43673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B639F1-B787-F14A-96F9-0859B90D8DB1}"/>
              </a:ext>
            </a:extLst>
          </p:cNvPr>
          <p:cNvSpPr/>
          <p:nvPr/>
        </p:nvSpPr>
        <p:spPr>
          <a:xfrm>
            <a:off x="6132867" y="1755168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A4EA7-C69A-1241-9AB1-B11D136B4918}"/>
              </a:ext>
            </a:extLst>
          </p:cNvPr>
          <p:cNvSpPr/>
          <p:nvPr/>
        </p:nvSpPr>
        <p:spPr>
          <a:xfrm>
            <a:off x="4761948" y="1749425"/>
            <a:ext cx="210102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6352B-7C30-C14F-8F22-75A6978C3328}"/>
              </a:ext>
            </a:extLst>
          </p:cNvPr>
          <p:cNvGrpSpPr/>
          <p:nvPr/>
        </p:nvGrpSpPr>
        <p:grpSpPr>
          <a:xfrm>
            <a:off x="6042079" y="1372167"/>
            <a:ext cx="365759" cy="902830"/>
            <a:chOff x="6134170" y="1371605"/>
            <a:chExt cx="365759" cy="9821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58636D-9F17-AD44-8939-60D29613F73C}"/>
                </a:ext>
              </a:extLst>
            </p:cNvPr>
            <p:cNvSpPr/>
            <p:nvPr/>
          </p:nvSpPr>
          <p:spPr>
            <a:xfrm>
              <a:off x="6224959" y="1371605"/>
              <a:ext cx="270164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VBUS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7DDD62-8454-D44B-A5AB-4FF9B6591DB5}"/>
                </a:ext>
              </a:extLst>
            </p:cNvPr>
            <p:cNvSpPr/>
            <p:nvPr/>
          </p:nvSpPr>
          <p:spPr>
            <a:xfrm>
              <a:off x="6224959" y="1558899"/>
              <a:ext cx="270164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VSYS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1532FC-2782-7B4C-9776-BB3A714B9B51}"/>
                </a:ext>
              </a:extLst>
            </p:cNvPr>
            <p:cNvSpPr/>
            <p:nvPr/>
          </p:nvSpPr>
          <p:spPr>
            <a:xfrm>
              <a:off x="6134170" y="2220783"/>
              <a:ext cx="365759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3.3 OUT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3D61D8-FAAE-134F-9C57-5F1B00AD4BF6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6745518" y="2206849"/>
            <a:ext cx="486047" cy="90373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CD9C38-5BB2-3A42-945C-B02EB89ED041}"/>
              </a:ext>
            </a:extLst>
          </p:cNvPr>
          <p:cNvCxnSpPr>
            <a:cxnSpLocks/>
          </p:cNvCxnSpPr>
          <p:nvPr/>
        </p:nvCxnSpPr>
        <p:spPr>
          <a:xfrm>
            <a:off x="6668429" y="3786144"/>
            <a:ext cx="814039" cy="114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220E82-C3B7-8E4A-9642-BD39F357CFB3}"/>
              </a:ext>
            </a:extLst>
          </p:cNvPr>
          <p:cNvCxnSpPr>
            <a:cxnSpLocks/>
          </p:cNvCxnSpPr>
          <p:nvPr/>
        </p:nvCxnSpPr>
        <p:spPr>
          <a:xfrm flipV="1">
            <a:off x="3893467" y="3793630"/>
            <a:ext cx="788355" cy="114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CBA47A-199F-2548-8D8D-58322A3B9092}"/>
              </a:ext>
            </a:extLst>
          </p:cNvPr>
          <p:cNvCxnSpPr>
            <a:cxnSpLocks/>
          </p:cNvCxnSpPr>
          <p:nvPr/>
        </p:nvCxnSpPr>
        <p:spPr>
          <a:xfrm flipV="1">
            <a:off x="6702997" y="852372"/>
            <a:ext cx="0" cy="76622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7A80CE-46E3-4D4D-B755-AFC14F844C29}"/>
              </a:ext>
            </a:extLst>
          </p:cNvPr>
          <p:cNvCxnSpPr>
            <a:cxnSpLocks/>
          </p:cNvCxnSpPr>
          <p:nvPr/>
        </p:nvCxnSpPr>
        <p:spPr>
          <a:xfrm flipH="1" flipV="1">
            <a:off x="3702518" y="800330"/>
            <a:ext cx="3000480" cy="12724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E145CF-FABD-D34D-A40A-547BFF17805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702518" y="873008"/>
            <a:ext cx="0" cy="560288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1C9C2-9A7F-C849-9C25-035E7094F4E8}"/>
              </a:ext>
            </a:extLst>
          </p:cNvPr>
          <p:cNvSpPr/>
          <p:nvPr/>
        </p:nvSpPr>
        <p:spPr>
          <a:xfrm>
            <a:off x="6132867" y="2748439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9EFD5-83E9-1E4C-8FEB-7CD711E20211}"/>
              </a:ext>
            </a:extLst>
          </p:cNvPr>
          <p:cNvSpPr/>
          <p:nvPr/>
        </p:nvSpPr>
        <p:spPr>
          <a:xfrm>
            <a:off x="4773141" y="2742210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BD4DE-E2D2-7F4D-BE60-02DE3C627B18}"/>
              </a:ext>
            </a:extLst>
          </p:cNvPr>
          <p:cNvSpPr/>
          <p:nvPr/>
        </p:nvSpPr>
        <p:spPr>
          <a:xfrm>
            <a:off x="6120994" y="3733447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F7FA9D-CF1E-6F42-AB32-3FB332BE74C0}"/>
              </a:ext>
            </a:extLst>
          </p:cNvPr>
          <p:cNvSpPr/>
          <p:nvPr/>
        </p:nvSpPr>
        <p:spPr>
          <a:xfrm>
            <a:off x="4773141" y="3726980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36DF6-D39A-F840-BC36-A455C8A8FD33}"/>
              </a:ext>
            </a:extLst>
          </p:cNvPr>
          <p:cNvSpPr/>
          <p:nvPr/>
        </p:nvSpPr>
        <p:spPr>
          <a:xfrm>
            <a:off x="6120993" y="4717145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142711-00DD-D044-9096-2E5C4B9D1EF9}"/>
              </a:ext>
            </a:extLst>
          </p:cNvPr>
          <p:cNvSpPr/>
          <p:nvPr/>
        </p:nvSpPr>
        <p:spPr>
          <a:xfrm>
            <a:off x="4773141" y="4730189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8F25B5-D06A-A947-B6A2-D5E4B45DDF60}"/>
              </a:ext>
            </a:extLst>
          </p:cNvPr>
          <p:cNvSpPr txBox="1"/>
          <p:nvPr/>
        </p:nvSpPr>
        <p:spPr>
          <a:xfrm>
            <a:off x="7761248" y="30596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 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02CD8-A644-7347-B7D9-FCF41D44658B}"/>
              </a:ext>
            </a:extLst>
          </p:cNvPr>
          <p:cNvSpPr txBox="1"/>
          <p:nvPr/>
        </p:nvSpPr>
        <p:spPr>
          <a:xfrm>
            <a:off x="2559391" y="310305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Rail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C22333-68FB-4E41-944D-9E1D23A5939C}"/>
              </a:ext>
            </a:extLst>
          </p:cNvPr>
          <p:cNvCxnSpPr>
            <a:cxnSpLocks/>
          </p:cNvCxnSpPr>
          <p:nvPr/>
        </p:nvCxnSpPr>
        <p:spPr>
          <a:xfrm>
            <a:off x="2118732" y="5652944"/>
            <a:ext cx="1583786" cy="1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1A56A8-31BE-2349-A218-6AA5E4CCCAD1}"/>
              </a:ext>
            </a:extLst>
          </p:cNvPr>
          <p:cNvSpPr txBox="1"/>
          <p:nvPr/>
        </p:nvSpPr>
        <p:spPr>
          <a:xfrm>
            <a:off x="2035530" y="5283612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5V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FFD8F9-7349-0742-991E-2DE7100E10CC}"/>
              </a:ext>
            </a:extLst>
          </p:cNvPr>
          <p:cNvSpPr/>
          <p:nvPr/>
        </p:nvSpPr>
        <p:spPr>
          <a:xfrm>
            <a:off x="7418666" y="3829203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D756D2-2098-A041-8074-04D1A4B30F35}"/>
              </a:ext>
            </a:extLst>
          </p:cNvPr>
          <p:cNvSpPr/>
          <p:nvPr/>
        </p:nvSpPr>
        <p:spPr>
          <a:xfrm>
            <a:off x="6652816" y="3728126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9D247-450E-0240-80BC-D0007690B581}"/>
              </a:ext>
            </a:extLst>
          </p:cNvPr>
          <p:cNvSpPr/>
          <p:nvPr/>
        </p:nvSpPr>
        <p:spPr>
          <a:xfrm>
            <a:off x="7231565" y="2231718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4EDA84-B4E6-B34C-9FB8-A49A0C14B2B6}"/>
              </a:ext>
            </a:extLst>
          </p:cNvPr>
          <p:cNvSpPr/>
          <p:nvPr/>
        </p:nvSpPr>
        <p:spPr>
          <a:xfrm>
            <a:off x="6645157" y="2141345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93AA24-02F5-C141-8DC8-D0BDA68F2BDE}"/>
              </a:ext>
            </a:extLst>
          </p:cNvPr>
          <p:cNvSpPr/>
          <p:nvPr/>
        </p:nvSpPr>
        <p:spPr>
          <a:xfrm>
            <a:off x="6645157" y="1556789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A28A5E-F7A8-3D44-A5BD-3E3DBFDF12A4}"/>
              </a:ext>
            </a:extLst>
          </p:cNvPr>
          <p:cNvSpPr/>
          <p:nvPr/>
        </p:nvSpPr>
        <p:spPr>
          <a:xfrm>
            <a:off x="3652337" y="1433296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7D7532-7714-CB43-8953-25AB0D2B49A5}"/>
              </a:ext>
            </a:extLst>
          </p:cNvPr>
          <p:cNvSpPr/>
          <p:nvPr/>
        </p:nvSpPr>
        <p:spPr>
          <a:xfrm>
            <a:off x="3659327" y="5592061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192D9E0-FB92-8348-824C-3A2FDF6BBBB9}"/>
              </a:ext>
            </a:extLst>
          </p:cNvPr>
          <p:cNvSpPr/>
          <p:nvPr/>
        </p:nvSpPr>
        <p:spPr>
          <a:xfrm>
            <a:off x="3835480" y="3829202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BE67E6-56DB-104D-B0E6-4EEEDD0474FE}"/>
              </a:ext>
            </a:extLst>
          </p:cNvPr>
          <p:cNvSpPr/>
          <p:nvPr/>
        </p:nvSpPr>
        <p:spPr>
          <a:xfrm>
            <a:off x="4627120" y="3728125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7" y="132759"/>
            <a:ext cx="10515600" cy="476096"/>
          </a:xfrm>
        </p:spPr>
        <p:txBody>
          <a:bodyPr>
            <a:normAutofit fontScale="90000"/>
          </a:bodyPr>
          <a:lstStyle/>
          <a:p>
            <a:r>
              <a:rPr lang="en-US" dirty="0"/>
              <a:t>Button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6214501"/>
            <a:ext cx="10515600" cy="5567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4"/>
          <a:stretch/>
        </p:blipFill>
        <p:spPr>
          <a:xfrm rot="5400000">
            <a:off x="2320167" y="1348735"/>
            <a:ext cx="4657900" cy="35072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56DB42-E75B-6144-B7FB-0BF38A18C1BD}"/>
              </a:ext>
            </a:extLst>
          </p:cNvPr>
          <p:cNvSpPr/>
          <p:nvPr/>
        </p:nvSpPr>
        <p:spPr>
          <a:xfrm>
            <a:off x="4258018" y="4456718"/>
            <a:ext cx="782198" cy="78219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E87F1-84DB-1642-BD46-CC9189D2FBDE}"/>
              </a:ext>
            </a:extLst>
          </p:cNvPr>
          <p:cNvSpPr/>
          <p:nvPr/>
        </p:nvSpPr>
        <p:spPr>
          <a:xfrm>
            <a:off x="4401237" y="4621971"/>
            <a:ext cx="495759" cy="451692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3F9776-AF79-5D45-84EC-B2CDD9F5A0C2}"/>
              </a:ext>
            </a:extLst>
          </p:cNvPr>
          <p:cNvCxnSpPr/>
          <p:nvPr/>
        </p:nvCxnSpPr>
        <p:spPr>
          <a:xfrm flipV="1">
            <a:off x="5216525" y="4794250"/>
            <a:ext cx="755650" cy="2095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96D406-3E3B-1C42-B1D8-683A6376D422}"/>
              </a:ext>
            </a:extLst>
          </p:cNvPr>
          <p:cNvCxnSpPr>
            <a:cxnSpLocks/>
          </p:cNvCxnSpPr>
          <p:nvPr/>
        </p:nvCxnSpPr>
        <p:spPr>
          <a:xfrm>
            <a:off x="3916611" y="4221768"/>
            <a:ext cx="0" cy="46990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CA0B368-4291-9146-88D3-D7E7B70F2AF5}"/>
              </a:ext>
            </a:extLst>
          </p:cNvPr>
          <p:cNvSpPr/>
          <p:nvPr/>
        </p:nvSpPr>
        <p:spPr>
          <a:xfrm>
            <a:off x="4227512" y="4644610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836186-2333-5140-841A-50F7B4BB92FA}"/>
              </a:ext>
            </a:extLst>
          </p:cNvPr>
          <p:cNvSpPr/>
          <p:nvPr/>
        </p:nvSpPr>
        <p:spPr>
          <a:xfrm>
            <a:off x="4224928" y="4960385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638636-D904-8D4B-8A0F-E5A58E4CC00E}"/>
              </a:ext>
            </a:extLst>
          </p:cNvPr>
          <p:cNvSpPr/>
          <p:nvPr/>
        </p:nvSpPr>
        <p:spPr>
          <a:xfrm>
            <a:off x="5019019" y="4637852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781CC-30A6-2848-B451-057334940025}"/>
              </a:ext>
            </a:extLst>
          </p:cNvPr>
          <p:cNvSpPr/>
          <p:nvPr/>
        </p:nvSpPr>
        <p:spPr>
          <a:xfrm>
            <a:off x="5016435" y="4953627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0EFAEF-A06E-B64E-AE54-3CC51F57DB0E}"/>
              </a:ext>
            </a:extLst>
          </p:cNvPr>
          <p:cNvCxnSpPr>
            <a:cxnSpLocks/>
          </p:cNvCxnSpPr>
          <p:nvPr/>
        </p:nvCxnSpPr>
        <p:spPr>
          <a:xfrm>
            <a:off x="5519451" y="1861851"/>
            <a:ext cx="452724" cy="686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C73F3-AD34-3F4E-B5EB-FF500C20EA9F}"/>
              </a:ext>
            </a:extLst>
          </p:cNvPr>
          <p:cNvSpPr/>
          <p:nvPr/>
        </p:nvSpPr>
        <p:spPr>
          <a:xfrm>
            <a:off x="4918816" y="1791488"/>
            <a:ext cx="365759" cy="1222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</p:spTree>
    <p:extLst>
      <p:ext uri="{BB962C8B-B14F-4D97-AF65-F5344CB8AC3E}">
        <p14:creationId xmlns:p14="http://schemas.microsoft.com/office/powerpoint/2010/main" val="174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C0C2-45A1-B840-8EB9-4C49B577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D6A-F764-D740-AFC9-0E687EAD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3185"/>
            <a:ext cx="10515600" cy="1483777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36E11-8746-FB46-8F19-9795FF7C8373}"/>
              </a:ext>
            </a:extLst>
          </p:cNvPr>
          <p:cNvCxnSpPr/>
          <p:nvPr/>
        </p:nvCxnSpPr>
        <p:spPr>
          <a:xfrm>
            <a:off x="2016087" y="1994053"/>
            <a:ext cx="0" cy="2038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6863E-5BB6-F94D-AF62-DF12F9BD37A3}"/>
              </a:ext>
            </a:extLst>
          </p:cNvPr>
          <p:cNvCxnSpPr>
            <a:cxnSpLocks/>
          </p:cNvCxnSpPr>
          <p:nvPr/>
        </p:nvCxnSpPr>
        <p:spPr>
          <a:xfrm>
            <a:off x="2016087" y="4020037"/>
            <a:ext cx="38338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AA0B0-27B1-AD45-A8AF-7FA6272F9647}"/>
              </a:ext>
            </a:extLst>
          </p:cNvPr>
          <p:cNvSpPr txBox="1"/>
          <p:nvPr/>
        </p:nvSpPr>
        <p:spPr>
          <a:xfrm>
            <a:off x="1366092" y="3718124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4C98-6E59-0243-9A6C-53EB1FB789F1}"/>
              </a:ext>
            </a:extLst>
          </p:cNvPr>
          <p:cNvSpPr txBox="1"/>
          <p:nvPr/>
        </p:nvSpPr>
        <p:spPr>
          <a:xfrm>
            <a:off x="1321657" y="19270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4D7E8-2A42-2D43-855E-33D00BC14789}"/>
              </a:ext>
            </a:extLst>
          </p:cNvPr>
          <p:cNvCxnSpPr>
            <a:cxnSpLocks/>
          </p:cNvCxnSpPr>
          <p:nvPr/>
        </p:nvCxnSpPr>
        <p:spPr>
          <a:xfrm flipH="1">
            <a:off x="1998445" y="2296417"/>
            <a:ext cx="12515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24F16-2FF6-7946-811A-1005D26A6B51}"/>
              </a:ext>
            </a:extLst>
          </p:cNvPr>
          <p:cNvCxnSpPr/>
          <p:nvPr/>
        </p:nvCxnSpPr>
        <p:spPr>
          <a:xfrm>
            <a:off x="3281191" y="1994053"/>
            <a:ext cx="0" cy="2038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810B1-4834-4D4C-90BF-070D91507A3D}"/>
              </a:ext>
            </a:extLst>
          </p:cNvPr>
          <p:cNvCxnSpPr>
            <a:cxnSpLocks/>
          </p:cNvCxnSpPr>
          <p:nvPr/>
        </p:nvCxnSpPr>
        <p:spPr>
          <a:xfrm>
            <a:off x="3249976" y="2296417"/>
            <a:ext cx="266239" cy="1735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285925-0025-D945-8C0A-6B44C8E6199B}"/>
              </a:ext>
            </a:extLst>
          </p:cNvPr>
          <p:cNvCxnSpPr>
            <a:cxnSpLocks/>
          </p:cNvCxnSpPr>
          <p:nvPr/>
        </p:nvCxnSpPr>
        <p:spPr>
          <a:xfrm flipH="1">
            <a:off x="3516215" y="2469644"/>
            <a:ext cx="141385" cy="15625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8FAF27-5442-A54E-B5F1-5C1515228AFB}"/>
              </a:ext>
            </a:extLst>
          </p:cNvPr>
          <p:cNvCxnSpPr>
            <a:cxnSpLocks/>
          </p:cNvCxnSpPr>
          <p:nvPr/>
        </p:nvCxnSpPr>
        <p:spPr>
          <a:xfrm>
            <a:off x="3657600" y="2469644"/>
            <a:ext cx="181778" cy="15625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9A803D-A014-264F-B5B3-217063F41A57}"/>
              </a:ext>
            </a:extLst>
          </p:cNvPr>
          <p:cNvCxnSpPr>
            <a:cxnSpLocks/>
          </p:cNvCxnSpPr>
          <p:nvPr/>
        </p:nvCxnSpPr>
        <p:spPr>
          <a:xfrm flipH="1">
            <a:off x="3839378" y="3164294"/>
            <a:ext cx="53245" cy="738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5EB7F2-AFDA-CC4E-988E-E776C919E571}"/>
              </a:ext>
            </a:extLst>
          </p:cNvPr>
          <p:cNvCxnSpPr>
            <a:cxnSpLocks/>
          </p:cNvCxnSpPr>
          <p:nvPr/>
        </p:nvCxnSpPr>
        <p:spPr>
          <a:xfrm>
            <a:off x="3910265" y="3164294"/>
            <a:ext cx="110891" cy="867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70961C-D50D-8441-8942-59432CDDC7D1}"/>
              </a:ext>
            </a:extLst>
          </p:cNvPr>
          <p:cNvCxnSpPr>
            <a:cxnSpLocks/>
          </p:cNvCxnSpPr>
          <p:nvPr/>
        </p:nvCxnSpPr>
        <p:spPr>
          <a:xfrm flipH="1">
            <a:off x="4021156" y="3718124"/>
            <a:ext cx="70887" cy="314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2DBC5-0D9D-3C47-AD52-66101A9CD07E}"/>
              </a:ext>
            </a:extLst>
          </p:cNvPr>
          <p:cNvCxnSpPr>
            <a:cxnSpLocks/>
          </p:cNvCxnSpPr>
          <p:nvPr/>
        </p:nvCxnSpPr>
        <p:spPr>
          <a:xfrm>
            <a:off x="4109685" y="3718124"/>
            <a:ext cx="93249" cy="314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072070-690A-054D-9818-2D0BF6949E69}"/>
              </a:ext>
            </a:extLst>
          </p:cNvPr>
          <p:cNvCxnSpPr/>
          <p:nvPr/>
        </p:nvCxnSpPr>
        <p:spPr>
          <a:xfrm>
            <a:off x="4221296" y="1994053"/>
            <a:ext cx="0" cy="2038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2C881E-0E63-CA4D-B86A-2E84D7EAE139}"/>
              </a:ext>
            </a:extLst>
          </p:cNvPr>
          <p:cNvCxnSpPr>
            <a:cxnSpLocks/>
          </p:cNvCxnSpPr>
          <p:nvPr/>
        </p:nvCxnSpPr>
        <p:spPr>
          <a:xfrm flipH="1">
            <a:off x="4221296" y="4032172"/>
            <a:ext cx="12515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124C32-6A91-5F40-876E-07BF36740CC5}"/>
              </a:ext>
            </a:extLst>
          </p:cNvPr>
          <p:cNvSpPr txBox="1"/>
          <p:nvPr/>
        </p:nvSpPr>
        <p:spPr>
          <a:xfrm>
            <a:off x="3195196" y="1669886"/>
            <a:ext cx="110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Transition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0E7A8D-BC70-A94B-A7B2-913933F6B84C}"/>
              </a:ext>
            </a:extLst>
          </p:cNvPr>
          <p:cNvSpPr txBox="1"/>
          <p:nvPr/>
        </p:nvSpPr>
        <p:spPr>
          <a:xfrm>
            <a:off x="5200420" y="35982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5F9199-0A64-594F-BD14-2D9822CD32EC}"/>
              </a:ext>
            </a:extLst>
          </p:cNvPr>
          <p:cNvSpPr txBox="1"/>
          <p:nvPr/>
        </p:nvSpPr>
        <p:spPr>
          <a:xfrm>
            <a:off x="2222972" y="1637951"/>
            <a:ext cx="76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Stable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36EB0A-B280-3743-97D7-FACFBB543374}"/>
              </a:ext>
            </a:extLst>
          </p:cNvPr>
          <p:cNvSpPr txBox="1"/>
          <p:nvPr/>
        </p:nvSpPr>
        <p:spPr>
          <a:xfrm>
            <a:off x="4469173" y="3378352"/>
            <a:ext cx="76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Stable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46BA-0A1B-3D41-B473-1B5B61194151}"/>
              </a:ext>
            </a:extLst>
          </p:cNvPr>
          <p:cNvSpPr txBox="1"/>
          <p:nvPr/>
        </p:nvSpPr>
        <p:spPr>
          <a:xfrm>
            <a:off x="3262379" y="40872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msec</a:t>
            </a:r>
          </a:p>
        </p:txBody>
      </p:sp>
    </p:spTree>
    <p:extLst>
      <p:ext uri="{BB962C8B-B14F-4D97-AF65-F5344CB8AC3E}">
        <p14:creationId xmlns:p14="http://schemas.microsoft.com/office/powerpoint/2010/main" val="28688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B51-55E6-2C4D-B3CC-A4DAE7A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Breadboard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7588-DEFD-E248-B332-B2336A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3"/>
          <a:stretch/>
        </p:blipFill>
        <p:spPr>
          <a:xfrm rot="5400000">
            <a:off x="297100" y="1034538"/>
            <a:ext cx="5103497" cy="481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8BD7A-77A5-1044-8B64-5FC7E0F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" r="-1"/>
          <a:stretch/>
        </p:blipFill>
        <p:spPr>
          <a:xfrm rot="10800000">
            <a:off x="5668154" y="3038814"/>
            <a:ext cx="2657036" cy="239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25047-0E1D-124B-BD7F-B86B8E1E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00" y="1175385"/>
            <a:ext cx="1770534" cy="135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2B64-828C-E34E-B4C6-C82C2F95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9"/>
          <a:stretch/>
        </p:blipFill>
        <p:spPr>
          <a:xfrm rot="16200000">
            <a:off x="9521772" y="4968928"/>
            <a:ext cx="1514585" cy="1666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9E6C6-0648-6A40-8DDE-86664EBF2B29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>
            <a:off x="10279065" y="4756828"/>
            <a:ext cx="0" cy="2882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09F8E-877B-0F43-8C47-0281A0438081}"/>
              </a:ext>
            </a:extLst>
          </p:cNvPr>
          <p:cNvCxnSpPr>
            <a:cxnSpLocks/>
          </p:cNvCxnSpPr>
          <p:nvPr/>
        </p:nvCxnSpPr>
        <p:spPr>
          <a:xfrm>
            <a:off x="9688743" y="3861013"/>
            <a:ext cx="0" cy="11840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D3579-6EB6-0A4F-823D-85EA6EF4EF95}"/>
              </a:ext>
            </a:extLst>
          </p:cNvPr>
          <p:cNvGrpSpPr/>
          <p:nvPr/>
        </p:nvGrpSpPr>
        <p:grpSpPr>
          <a:xfrm>
            <a:off x="9948865" y="4020228"/>
            <a:ext cx="660400" cy="736600"/>
            <a:chOff x="9948865" y="4020228"/>
            <a:chExt cx="660400" cy="736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F397F-F92B-B548-9D9F-D52049DE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8865" y="4020228"/>
              <a:ext cx="660400" cy="736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0EF850-2854-1745-BFCA-72F6863215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279064" y="4634590"/>
              <a:ext cx="1" cy="122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4F87DF-F5A1-E14E-9363-8C568FB8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865" y="4634590"/>
              <a:ext cx="15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C38A29-8DFA-DF4E-A620-A6360F3AEB17}"/>
              </a:ext>
            </a:extLst>
          </p:cNvPr>
          <p:cNvGrpSpPr/>
          <p:nvPr/>
        </p:nvGrpSpPr>
        <p:grpSpPr>
          <a:xfrm>
            <a:off x="8258074" y="3679723"/>
            <a:ext cx="218602" cy="1179332"/>
            <a:chOff x="8773741" y="3837665"/>
            <a:chExt cx="218602" cy="117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1509A6-C1CE-CD48-B36F-041AE83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75" y="4020228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448BC9-84CD-5E4B-8C8F-95F5DB8CA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875" y="3837665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193CD-1DE0-7944-B113-3CBAE53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4495845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70E5F1-8D05-9449-8B3C-EE1EDC88D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09" y="4319204"/>
              <a:ext cx="203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D4C82-EC8A-394D-A830-5D584B83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741" y="4837637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E35401-72E9-684B-BC33-A15B359F74B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5016997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94111-5DA2-2545-8B94-3360AA2514F9}"/>
              </a:ext>
            </a:extLst>
          </p:cNvPr>
          <p:cNvCxnSpPr>
            <a:cxnSpLocks/>
          </p:cNvCxnSpPr>
          <p:nvPr/>
        </p:nvCxnSpPr>
        <p:spPr>
          <a:xfrm flipV="1">
            <a:off x="8471542" y="3861013"/>
            <a:ext cx="1217201" cy="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E68EC5-873B-7648-9646-C2B3F542FAA8}"/>
              </a:ext>
            </a:extLst>
          </p:cNvPr>
          <p:cNvCxnSpPr>
            <a:cxnSpLocks/>
          </p:cNvCxnSpPr>
          <p:nvPr/>
        </p:nvCxnSpPr>
        <p:spPr>
          <a:xfrm>
            <a:off x="8461892" y="3679723"/>
            <a:ext cx="1486972" cy="954465"/>
          </a:xfrm>
          <a:prstGeom prst="bentConnector3">
            <a:avLst>
              <a:gd name="adj1" fmla="val 930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45954-B826-BA46-A586-23E3ED9EB2CF}"/>
              </a:ext>
            </a:extLst>
          </p:cNvPr>
          <p:cNvGrpSpPr/>
          <p:nvPr/>
        </p:nvGrpSpPr>
        <p:grpSpPr>
          <a:xfrm>
            <a:off x="8465065" y="4026548"/>
            <a:ext cx="898525" cy="474237"/>
            <a:chOff x="9985375" y="1504963"/>
            <a:chExt cx="898525" cy="50292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7E1447-30BB-914E-ADA4-45CC18BED33D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93E6A5-FC1C-004E-A41F-378DB8067116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BFB3E72-67B9-8C41-8A7C-EA3FA14E0900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70692-39C5-5C45-AE97-70ACE2E40864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C1CFD-A6B8-BB43-9A6F-7290BF629F95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1149A7-24C2-F04F-B47F-D0551EC0C181}"/>
              </a:ext>
            </a:extLst>
          </p:cNvPr>
          <p:cNvGrpSpPr/>
          <p:nvPr/>
        </p:nvGrpSpPr>
        <p:grpSpPr>
          <a:xfrm>
            <a:off x="8465065" y="4542908"/>
            <a:ext cx="898525" cy="481535"/>
            <a:chOff x="9985375" y="1504963"/>
            <a:chExt cx="898525" cy="5029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64BCE4-E3E2-9A4B-93EB-6DF6337EC3D4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6E57D6-54A1-A543-8D1B-1FA69879BB0B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6942D37-937D-FA46-9731-69D98EE252F7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3D0B-CDF6-DE4C-9C9A-E5BFA65446DF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82442-F385-194E-86E6-F63D2E509238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364A57-710A-8244-A810-16D855E3CC40}"/>
              </a:ext>
            </a:extLst>
          </p:cNvPr>
          <p:cNvCxnSpPr>
            <a:cxnSpLocks/>
          </p:cNvCxnSpPr>
          <p:nvPr/>
        </p:nvCxnSpPr>
        <p:spPr>
          <a:xfrm>
            <a:off x="5421826" y="4859055"/>
            <a:ext cx="246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5C2864-B391-4649-94C9-09D81CACBE39}"/>
              </a:ext>
            </a:extLst>
          </p:cNvPr>
          <p:cNvSpPr/>
          <p:nvPr/>
        </p:nvSpPr>
        <p:spPr>
          <a:xfrm>
            <a:off x="3545378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5BCCDA-3ECD-EE4A-8425-24F8C1D6B0F6}"/>
              </a:ext>
            </a:extLst>
          </p:cNvPr>
          <p:cNvSpPr/>
          <p:nvPr/>
        </p:nvSpPr>
        <p:spPr>
          <a:xfrm>
            <a:off x="3545378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1C96E3-D26F-A745-BC34-8FD7B847B6A2}"/>
              </a:ext>
            </a:extLst>
          </p:cNvPr>
          <p:cNvSpPr/>
          <p:nvPr/>
        </p:nvSpPr>
        <p:spPr>
          <a:xfrm>
            <a:off x="3545378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23637D-0F1C-E646-A924-B9EF60C8537A}"/>
              </a:ext>
            </a:extLst>
          </p:cNvPr>
          <p:cNvSpPr/>
          <p:nvPr/>
        </p:nvSpPr>
        <p:spPr>
          <a:xfrm>
            <a:off x="1950660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CC071-032F-C742-9EC6-DD51079A688F}"/>
              </a:ext>
            </a:extLst>
          </p:cNvPr>
          <p:cNvSpPr/>
          <p:nvPr/>
        </p:nvSpPr>
        <p:spPr>
          <a:xfrm>
            <a:off x="1950660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CF580-D89A-B648-BB58-125F070656E6}"/>
              </a:ext>
            </a:extLst>
          </p:cNvPr>
          <p:cNvSpPr/>
          <p:nvPr/>
        </p:nvSpPr>
        <p:spPr>
          <a:xfrm>
            <a:off x="1950660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A12DA0-6B62-D045-A4D3-05BDE771467A}"/>
              </a:ext>
            </a:extLst>
          </p:cNvPr>
          <p:cNvSpPr/>
          <p:nvPr/>
        </p:nvSpPr>
        <p:spPr>
          <a:xfrm>
            <a:off x="3545378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D34FC8-D941-064E-AA3E-880A4BBFA42E}"/>
              </a:ext>
            </a:extLst>
          </p:cNvPr>
          <p:cNvSpPr/>
          <p:nvPr/>
        </p:nvSpPr>
        <p:spPr>
          <a:xfrm>
            <a:off x="1950660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1FE7CF-0904-164F-9E45-3AD27CBB83DD}"/>
              </a:ext>
            </a:extLst>
          </p:cNvPr>
          <p:cNvSpPr/>
          <p:nvPr/>
        </p:nvSpPr>
        <p:spPr>
          <a:xfrm>
            <a:off x="3545378" y="145472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D2FCC-EAA5-1943-9BE2-79F4CD16529C}"/>
              </a:ext>
            </a:extLst>
          </p:cNvPr>
          <p:cNvSpPr/>
          <p:nvPr/>
        </p:nvSpPr>
        <p:spPr>
          <a:xfrm>
            <a:off x="3474719" y="1450570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VBUS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BDDFA1-BE7A-DD48-9596-7036AF886B9A}"/>
              </a:ext>
            </a:extLst>
          </p:cNvPr>
          <p:cNvSpPr/>
          <p:nvPr/>
        </p:nvSpPr>
        <p:spPr>
          <a:xfrm>
            <a:off x="3474719" y="1637864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VSYS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F47F1-E2DC-214A-ADCE-F577FCBD881B}"/>
              </a:ext>
            </a:extLst>
          </p:cNvPr>
          <p:cNvSpPr/>
          <p:nvPr/>
        </p:nvSpPr>
        <p:spPr>
          <a:xfrm>
            <a:off x="3408218" y="2296540"/>
            <a:ext cx="365759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55E8EC-3031-5943-B794-E589107AC0EC}"/>
              </a:ext>
            </a:extLst>
          </p:cNvPr>
          <p:cNvCxnSpPr>
            <a:cxnSpLocks/>
          </p:cNvCxnSpPr>
          <p:nvPr/>
        </p:nvCxnSpPr>
        <p:spPr>
          <a:xfrm flipV="1">
            <a:off x="3885216" y="1325880"/>
            <a:ext cx="2342984" cy="10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D527FC-374E-FF4B-AEC9-18F51A7FDBB0}"/>
              </a:ext>
            </a:extLst>
          </p:cNvPr>
          <p:cNvCxnSpPr>
            <a:cxnSpLocks/>
          </p:cNvCxnSpPr>
          <p:nvPr/>
        </p:nvCxnSpPr>
        <p:spPr>
          <a:xfrm flipV="1">
            <a:off x="4921135" y="1637864"/>
            <a:ext cx="1332002" cy="614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597C3E-FAC3-8B4A-AF33-16E3D1925F29}"/>
              </a:ext>
            </a:extLst>
          </p:cNvPr>
          <p:cNvCxnSpPr>
            <a:cxnSpLocks/>
          </p:cNvCxnSpPr>
          <p:nvPr/>
        </p:nvCxnSpPr>
        <p:spPr>
          <a:xfrm flipV="1">
            <a:off x="3862877" y="2011578"/>
            <a:ext cx="2501499" cy="34214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D07BE-F208-C14C-927E-41037C460492}"/>
              </a:ext>
            </a:extLst>
          </p:cNvPr>
          <p:cNvSpPr/>
          <p:nvPr/>
        </p:nvSpPr>
        <p:spPr>
          <a:xfrm>
            <a:off x="3343795" y="5366534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SCL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46731A-3543-2942-BD9C-382BC292F480}"/>
              </a:ext>
            </a:extLst>
          </p:cNvPr>
          <p:cNvSpPr/>
          <p:nvPr/>
        </p:nvSpPr>
        <p:spPr>
          <a:xfrm>
            <a:off x="3352107" y="5566252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SDA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79D09F-C505-F44C-B5A9-A4CBAF416790}"/>
              </a:ext>
            </a:extLst>
          </p:cNvPr>
          <p:cNvCxnSpPr>
            <a:cxnSpLocks/>
          </p:cNvCxnSpPr>
          <p:nvPr/>
        </p:nvCxnSpPr>
        <p:spPr>
          <a:xfrm flipV="1">
            <a:off x="3886836" y="2351997"/>
            <a:ext cx="2517577" cy="3280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E3BFC3-FE51-D349-9514-2342FD9C6822}"/>
              </a:ext>
            </a:extLst>
          </p:cNvPr>
          <p:cNvCxnSpPr>
            <a:cxnSpLocks/>
          </p:cNvCxnSpPr>
          <p:nvPr/>
        </p:nvCxnSpPr>
        <p:spPr>
          <a:xfrm flipV="1">
            <a:off x="5421827" y="4859055"/>
            <a:ext cx="1732" cy="149355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7BFDB6-5B1D-334B-93DE-89D3B607149C}"/>
              </a:ext>
            </a:extLst>
          </p:cNvPr>
          <p:cNvCxnSpPr>
            <a:cxnSpLocks/>
          </p:cNvCxnSpPr>
          <p:nvPr/>
        </p:nvCxnSpPr>
        <p:spPr>
          <a:xfrm flipH="1">
            <a:off x="775612" y="6352605"/>
            <a:ext cx="4646215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6F0A19-08BE-D344-A4C9-8565DF58682A}"/>
              </a:ext>
            </a:extLst>
          </p:cNvPr>
          <p:cNvCxnSpPr>
            <a:cxnSpLocks/>
          </p:cNvCxnSpPr>
          <p:nvPr/>
        </p:nvCxnSpPr>
        <p:spPr>
          <a:xfrm flipV="1">
            <a:off x="775612" y="5746085"/>
            <a:ext cx="0" cy="60652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F90F0E-4297-8442-9448-CD6E2D96CCF9}"/>
              </a:ext>
            </a:extLst>
          </p:cNvPr>
          <p:cNvCxnSpPr>
            <a:cxnSpLocks/>
          </p:cNvCxnSpPr>
          <p:nvPr/>
        </p:nvCxnSpPr>
        <p:spPr>
          <a:xfrm flipV="1">
            <a:off x="4921135" y="4687151"/>
            <a:ext cx="763023" cy="205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0DAC38-0E3D-3242-9111-09739D24CA36}"/>
              </a:ext>
            </a:extLst>
          </p:cNvPr>
          <p:cNvCxnSpPr>
            <a:cxnSpLocks/>
          </p:cNvCxnSpPr>
          <p:nvPr/>
        </p:nvCxnSpPr>
        <p:spPr>
          <a:xfrm flipV="1">
            <a:off x="3838477" y="3992375"/>
            <a:ext cx="1947256" cy="32593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59C4BD-7F77-4F47-AA4E-3F70E833B6B3}"/>
              </a:ext>
            </a:extLst>
          </p:cNvPr>
          <p:cNvCxnSpPr>
            <a:cxnSpLocks/>
          </p:cNvCxnSpPr>
          <p:nvPr/>
        </p:nvCxnSpPr>
        <p:spPr>
          <a:xfrm flipV="1">
            <a:off x="3839049" y="4153550"/>
            <a:ext cx="1933084" cy="3893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BCFB8E-1646-824F-B65F-E39F1BA1AEF9}"/>
              </a:ext>
            </a:extLst>
          </p:cNvPr>
          <p:cNvCxnSpPr>
            <a:cxnSpLocks/>
          </p:cNvCxnSpPr>
          <p:nvPr/>
        </p:nvCxnSpPr>
        <p:spPr>
          <a:xfrm flipV="1">
            <a:off x="3862876" y="4337903"/>
            <a:ext cx="1884701" cy="434817"/>
          </a:xfrm>
          <a:prstGeom prst="line">
            <a:avLst/>
          </a:prstGeom>
          <a:ln w="57150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B3B8DD-1CCF-CE43-B7BA-340D744806FA}"/>
              </a:ext>
            </a:extLst>
          </p:cNvPr>
          <p:cNvCxnSpPr>
            <a:cxnSpLocks/>
          </p:cNvCxnSpPr>
          <p:nvPr/>
        </p:nvCxnSpPr>
        <p:spPr>
          <a:xfrm flipV="1">
            <a:off x="3873418" y="4542908"/>
            <a:ext cx="1884701" cy="434817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DC7D75-2F76-2F47-97E8-43BD84B5345F}"/>
              </a:ext>
            </a:extLst>
          </p:cNvPr>
          <p:cNvSpPr txBox="1"/>
          <p:nvPr/>
        </p:nvSpPr>
        <p:spPr>
          <a:xfrm>
            <a:off x="9990313" y="3373896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7F656B-F766-C24C-AF03-FD4DE6921BE5}"/>
              </a:ext>
            </a:extLst>
          </p:cNvPr>
          <p:cNvCxnSpPr>
            <a:cxnSpLocks/>
          </p:cNvCxnSpPr>
          <p:nvPr/>
        </p:nvCxnSpPr>
        <p:spPr>
          <a:xfrm flipH="1">
            <a:off x="821664" y="829219"/>
            <a:ext cx="3265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19F1AB-3590-0D42-B84E-2A77C56C8C30}"/>
              </a:ext>
            </a:extLst>
          </p:cNvPr>
          <p:cNvCxnSpPr>
            <a:cxnSpLocks/>
          </p:cNvCxnSpPr>
          <p:nvPr/>
        </p:nvCxnSpPr>
        <p:spPr>
          <a:xfrm>
            <a:off x="4087258" y="829219"/>
            <a:ext cx="0" cy="912177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B2928D-379F-9E44-8B56-9AF9F7927235}"/>
              </a:ext>
            </a:extLst>
          </p:cNvPr>
          <p:cNvCxnSpPr>
            <a:cxnSpLocks/>
          </p:cNvCxnSpPr>
          <p:nvPr/>
        </p:nvCxnSpPr>
        <p:spPr>
          <a:xfrm>
            <a:off x="821664" y="829219"/>
            <a:ext cx="0" cy="754354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62C529-5089-974D-8B65-082145005F6B}"/>
              </a:ext>
            </a:extLst>
          </p:cNvPr>
          <p:cNvSpPr txBox="1"/>
          <p:nvPr/>
        </p:nvSpPr>
        <p:spPr>
          <a:xfrm>
            <a:off x="797837" y="6045642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Power Rail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02BC7-F8D5-7146-8CD0-A946D1AB3A22}"/>
              </a:ext>
            </a:extLst>
          </p:cNvPr>
          <p:cNvSpPr txBox="1"/>
          <p:nvPr/>
        </p:nvSpPr>
        <p:spPr>
          <a:xfrm>
            <a:off x="8800363" y="33099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7AC0F-8415-EC4C-B76A-6ED7490DD161}"/>
              </a:ext>
            </a:extLst>
          </p:cNvPr>
          <p:cNvSpPr txBox="1"/>
          <p:nvPr/>
        </p:nvSpPr>
        <p:spPr>
          <a:xfrm>
            <a:off x="5322847" y="10831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10FB839-088D-7C46-A1AF-213931CD9779}"/>
              </a:ext>
            </a:extLst>
          </p:cNvPr>
          <p:cNvCxnSpPr>
            <a:cxnSpLocks/>
          </p:cNvCxnSpPr>
          <p:nvPr/>
        </p:nvCxnSpPr>
        <p:spPr>
          <a:xfrm flipV="1">
            <a:off x="3888915" y="2899315"/>
            <a:ext cx="1032220" cy="1394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7DA886-E971-4A4B-9075-6916CE5C73AC}"/>
              </a:ext>
            </a:extLst>
          </p:cNvPr>
          <p:cNvSpPr txBox="1"/>
          <p:nvPr/>
        </p:nvSpPr>
        <p:spPr>
          <a:xfrm>
            <a:off x="5668152" y="5464769"/>
            <a:ext cx="273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L293 Mini 4 Channel</a:t>
            </a:r>
          </a:p>
          <a:p>
            <a:pPr algn="ctr"/>
            <a:r>
              <a:rPr lang="en-US" dirty="0"/>
              <a:t>Motor Driver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DBDE4D-0D7E-7F47-A313-311D0A695E59}"/>
              </a:ext>
            </a:extLst>
          </p:cNvPr>
          <p:cNvSpPr txBox="1"/>
          <p:nvPr/>
        </p:nvSpPr>
        <p:spPr>
          <a:xfrm>
            <a:off x="6106089" y="771246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VL53L0X Time-of-Flight Sensor</a:t>
            </a:r>
          </a:p>
        </p:txBody>
      </p:sp>
    </p:spTree>
    <p:extLst>
      <p:ext uri="{BB962C8B-B14F-4D97-AF65-F5344CB8AC3E}">
        <p14:creationId xmlns:p14="http://schemas.microsoft.com/office/powerpoint/2010/main" val="9419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rduino Transistor DC Motor Control">
            <a:extLst>
              <a:ext uri="{FF2B5EF4-FFF2-40B4-BE49-F238E27FC236}">
                <a16:creationId xmlns:a16="http://schemas.microsoft.com/office/drawing/2014/main" id="{33E51726-9330-E54B-9BC7-1C7977386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8347"/>
          <a:stretch/>
        </p:blipFill>
        <p:spPr bwMode="auto">
          <a:xfrm>
            <a:off x="4221479" y="1802523"/>
            <a:ext cx="3487051" cy="3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/>
          <p:nvPr/>
        </p:nvCxnSpPr>
        <p:spPr>
          <a:xfrm>
            <a:off x="3281074" y="4983480"/>
            <a:ext cx="2921606" cy="3200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62341" y="1996911"/>
            <a:ext cx="3040339" cy="453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 flipV="1">
            <a:off x="3267117" y="4164574"/>
            <a:ext cx="954362" cy="128026"/>
          </a:xfrm>
          <a:prstGeom prst="line">
            <a:avLst/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DE8DF-FAA1-344B-924E-E8DE9280131D}"/>
              </a:ext>
            </a:extLst>
          </p:cNvPr>
          <p:cNvSpPr txBox="1"/>
          <p:nvPr/>
        </p:nvSpPr>
        <p:spPr>
          <a:xfrm>
            <a:off x="7708530" y="1920050"/>
            <a:ext cx="23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Flyback diode to prevent motor from generating current that will destroy the Pico GPIO circuits.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617199" y="2087403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Volts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3650-4CF5-1C4D-8D90-929FAF6DC195}"/>
              </a:ext>
            </a:extLst>
          </p:cNvPr>
          <p:cNvSpPr txBox="1"/>
          <p:nvPr/>
        </p:nvSpPr>
        <p:spPr>
          <a:xfrm>
            <a:off x="3464832" y="50735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3673-2323-074C-BB46-684BB0878A40}"/>
              </a:ext>
            </a:extLst>
          </p:cNvPr>
          <p:cNvSpPr txBox="1"/>
          <p:nvPr/>
        </p:nvSpPr>
        <p:spPr>
          <a:xfrm>
            <a:off x="6386438" y="4309156"/>
            <a:ext cx="23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NPN Transistor used to</a:t>
            </a:r>
          </a:p>
          <a:p>
            <a:r>
              <a:rPr lang="en-US" dirty="0"/>
              <a:t>switch the the power to the motor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F73F5-DB60-D14F-A9EB-A16AE0702B43}"/>
              </a:ext>
            </a:extLst>
          </p:cNvPr>
          <p:cNvSpPr txBox="1"/>
          <p:nvPr/>
        </p:nvSpPr>
        <p:spPr>
          <a:xfrm>
            <a:off x="6417106" y="3616120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milliamps current</a:t>
            </a:r>
          </a:p>
        </p:txBody>
      </p:sp>
    </p:spTree>
    <p:extLst>
      <p:ext uri="{BB962C8B-B14F-4D97-AF65-F5344CB8AC3E}">
        <p14:creationId xmlns:p14="http://schemas.microsoft.com/office/powerpoint/2010/main" val="22183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52287</TotalTime>
  <Words>216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CoderDojo Robot Figures</vt:lpstr>
      <vt:lpstr>Breadboard Regions</vt:lpstr>
      <vt:lpstr>Base Bot Circuit Diagram</vt:lpstr>
      <vt:lpstr>Pico on Breadboard</vt:lpstr>
      <vt:lpstr>Pico with GND and Power</vt:lpstr>
      <vt:lpstr>Button Connections</vt:lpstr>
      <vt:lpstr>Noisy Transition</vt:lpstr>
      <vt:lpstr>Base Bot Breadboard Connections</vt:lpstr>
      <vt:lpstr>Motor Driver Circuit</vt:lpstr>
      <vt:lpstr>Motor Driver Circuit</vt:lpstr>
      <vt:lpstr>H-Bridge</vt:lpstr>
      <vt:lpstr>Motor Driver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44</cp:revision>
  <dcterms:created xsi:type="dcterms:W3CDTF">2021-05-23T13:02:29Z</dcterms:created>
  <dcterms:modified xsi:type="dcterms:W3CDTF">2021-08-22T10:14:42Z</dcterms:modified>
</cp:coreProperties>
</file>