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3"/>
  </p:normalViewPr>
  <p:slideViewPr>
    <p:cSldViewPr snapToGrid="0" snapToObjects="1">
      <p:cViewPr>
        <p:scale>
          <a:sx n="101" d="100"/>
          <a:sy n="101" d="100"/>
        </p:scale>
        <p:origin x="8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ECCB-15EE-1146-89E5-77FAD794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1A65E-DDA7-6244-BDB9-5C16D33B1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7B77-26DB-F743-85B0-36CFCE74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6B66-D083-8648-BCD4-3C0357C3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4603-08A0-5547-9FFA-13AC364D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66B3-8910-144E-B672-CD91FD1E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6114-66B3-E749-A570-8CDABC46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F7C4-C2F1-9342-A932-A90B8D79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B499-E09D-FF4A-80C4-1E94E77A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C934-F6CF-3A44-8D8E-335B6075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A34DC-3067-1248-801B-D190D52A8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2AA0A-D9AA-A045-A2C5-0EF42688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3002-4A0B-BF4F-8112-7DF1DA03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AB28-7FD1-D045-801B-C16A915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B973-CA91-C14E-9472-6268F853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1F29-0C09-2543-B00B-7EEBBB4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56E3-DF9A-E04D-9A56-442E4228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B33B-EDA9-F24F-8E66-93CFEE1E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7276-DEF6-BF41-9096-B53E4C62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2BCE-92E0-5B43-A68C-7ABA2FE9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33AA-96A8-1A45-ACBE-52175D93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06AE5-4928-B746-80F6-D39D0843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3F77-C70B-B041-BFAD-7AE082F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A0F2-923A-7D48-8881-C1A15C22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980A-96D0-7D4F-8323-AA07A5F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8FD9-21D9-B141-91D0-AC3BCD84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ED3A-5D2B-E04A-8E48-5FAAA88FE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1742-BDFC-F14F-8D85-B90EAC90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A5627-9732-D34E-879D-65A5083E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F1DA-0302-E149-95AF-1901BB2E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1B81-F9DA-ED41-A5DD-2BBC284D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620E-DD14-FD46-8D26-E2C3AA52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2292E-A23A-5248-9EA8-B3F8017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A2C5-F6BA-0740-A021-DBEC9A470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4A04B-1B6F-A84A-846A-34CD93117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F8B1B-C33E-3041-9CC3-869ADD6EA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FA853-9EDB-C743-9306-5F26D19F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B6475-B6E6-4944-A1A0-46FC9DD1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39ABE-A867-484B-9215-A9D65747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9083-A098-7C4D-97FF-14C79737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00044-7D4F-7947-BD41-D010F63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F7F33-5A07-9741-9F8B-07D81B71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8EA7-F0D8-0346-BAA6-97324274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B7ED-17CA-C74C-B1B2-C51B6033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86A7-4144-7946-915A-B9DDBAEA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7A05-9D90-F643-A1B0-74DF3F7C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8CED-040E-5243-A173-59B406D2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8161-0E61-7E4B-9F2C-C8C36148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4754E-068D-C947-AD21-B9B06500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12E5-A738-AD4D-B1EE-D457F757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620E3-02B2-6940-99CC-7A063B46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D58B-ABDF-DB4F-A228-E74400CA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4E08-6C52-204D-9FE0-4A5A137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823FD-60CF-7044-BB61-EADAEA9F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B2F54-1C89-9245-86E7-C9A4FC10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6F7D7-798A-8246-A503-B7058836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699A0-429C-FD40-A8B9-56A5E67B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1321A-ADFB-E149-B4DF-5921790F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E22A2-3035-804E-BD5A-E24D5D8E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2CA7-6F5F-344E-BD5B-CF5007442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3F0A-EA73-864B-B570-75C0015EC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CA7B-CBD8-1648-8F55-38EB06BDF9CA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2249-5838-7247-9020-B531F173A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9CCC-0040-8D4B-AEBF-B20F0AC7B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9535-1A34-6D4F-869F-92E150DD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A374-012A-8A45-B989-647E7D8B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379" y="146754"/>
            <a:ext cx="7947107" cy="626132"/>
          </a:xfrm>
        </p:spPr>
        <p:txBody>
          <a:bodyPr>
            <a:normAutofit/>
          </a:bodyPr>
          <a:lstStyle/>
          <a:p>
            <a:r>
              <a:rPr lang="en-US" sz="3200" dirty="0"/>
              <a:t>MicroPython Journey Map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1BE896-3B6C-744F-8815-45C13297CB5B}"/>
              </a:ext>
            </a:extLst>
          </p:cNvPr>
          <p:cNvSpPr/>
          <p:nvPr/>
        </p:nvSpPr>
        <p:spPr>
          <a:xfrm>
            <a:off x="513723" y="1260928"/>
            <a:ext cx="936171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507D22-384E-A54D-9F3C-27CF44290078}"/>
              </a:ext>
            </a:extLst>
          </p:cNvPr>
          <p:cNvSpPr/>
          <p:nvPr/>
        </p:nvSpPr>
        <p:spPr>
          <a:xfrm>
            <a:off x="1211945" y="2164443"/>
            <a:ext cx="1093594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</a:t>
            </a:r>
          </a:p>
          <a:p>
            <a:pPr algn="ctr"/>
            <a:r>
              <a:rPr lang="en-US" dirty="0"/>
              <a:t>Started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D68A43-E5EB-0546-9001-252DCDEEA262}"/>
              </a:ext>
            </a:extLst>
          </p:cNvPr>
          <p:cNvSpPr/>
          <p:nvPr/>
        </p:nvSpPr>
        <p:spPr>
          <a:xfrm>
            <a:off x="2796235" y="2956169"/>
            <a:ext cx="830662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62E1A0-7441-4440-8483-CCB8AD4DF239}"/>
              </a:ext>
            </a:extLst>
          </p:cNvPr>
          <p:cNvSpPr/>
          <p:nvPr/>
        </p:nvSpPr>
        <p:spPr>
          <a:xfrm>
            <a:off x="4600123" y="1447799"/>
            <a:ext cx="1166253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6EEBB7-05F9-B346-A124-DBA963B58851}"/>
              </a:ext>
            </a:extLst>
          </p:cNvPr>
          <p:cNvSpPr/>
          <p:nvPr/>
        </p:nvSpPr>
        <p:spPr>
          <a:xfrm>
            <a:off x="4388033" y="2334259"/>
            <a:ext cx="1180136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&amp; Music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3DE4B6-ADA2-1C4C-A208-B0FD2380661D}"/>
              </a:ext>
            </a:extLst>
          </p:cNvPr>
          <p:cNvSpPr/>
          <p:nvPr/>
        </p:nvSpPr>
        <p:spPr>
          <a:xfrm>
            <a:off x="5773881" y="1555575"/>
            <a:ext cx="1012495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Pico</a:t>
            </a:r>
            <a:br>
              <a:rPr lang="en-US" dirty="0"/>
            </a:br>
            <a:r>
              <a:rPr lang="en-US" dirty="0"/>
              <a:t>Robots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47C6CC-9D71-4247-9ED5-3A6EDADA44AB}"/>
              </a:ext>
            </a:extLst>
          </p:cNvPr>
          <p:cNvSpPr/>
          <p:nvPr/>
        </p:nvSpPr>
        <p:spPr>
          <a:xfrm>
            <a:off x="4489232" y="4837290"/>
            <a:ext cx="1012495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7CFE1D-F958-874C-B155-20B72B6AEB9A}"/>
              </a:ext>
            </a:extLst>
          </p:cNvPr>
          <p:cNvSpPr/>
          <p:nvPr/>
        </p:nvSpPr>
        <p:spPr>
          <a:xfrm>
            <a:off x="6082143" y="4645381"/>
            <a:ext cx="1904036" cy="414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Maker Pi RP2040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0BA77F-7170-9A4F-890A-6A2BEDA89EA1}"/>
              </a:ext>
            </a:extLst>
          </p:cNvPr>
          <p:cNvSpPr/>
          <p:nvPr/>
        </p:nvSpPr>
        <p:spPr>
          <a:xfrm>
            <a:off x="7886866" y="5137392"/>
            <a:ext cx="2611391" cy="414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Maker Pi RP2040 Robot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BB5E91-C4BC-1C4F-A082-4A83CE1CD03B}"/>
              </a:ext>
            </a:extLst>
          </p:cNvPr>
          <p:cNvSpPr/>
          <p:nvPr/>
        </p:nvSpPr>
        <p:spPr>
          <a:xfrm>
            <a:off x="5932178" y="5724706"/>
            <a:ext cx="1904036" cy="414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Maker Pi Pico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2B9736-32D9-EA44-9673-043570FAA7A0}"/>
              </a:ext>
            </a:extLst>
          </p:cNvPr>
          <p:cNvSpPr/>
          <p:nvPr/>
        </p:nvSpPr>
        <p:spPr>
          <a:xfrm>
            <a:off x="4416163" y="3286149"/>
            <a:ext cx="1012495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1A306AA-598A-E742-AA59-A9E7FF1F1958}"/>
              </a:ext>
            </a:extLst>
          </p:cNvPr>
          <p:cNvSpPr/>
          <p:nvPr/>
        </p:nvSpPr>
        <p:spPr>
          <a:xfrm>
            <a:off x="5570646" y="3300762"/>
            <a:ext cx="1012495" cy="484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E0EDCA5-677E-AA41-875B-A96479A5A93C}"/>
              </a:ext>
            </a:extLst>
          </p:cNvPr>
          <p:cNvSpPr/>
          <p:nvPr/>
        </p:nvSpPr>
        <p:spPr>
          <a:xfrm>
            <a:off x="5560208" y="3841469"/>
            <a:ext cx="1180241" cy="484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5FD49C8-40C7-1F47-859D-3B483BA8C8EA}"/>
              </a:ext>
            </a:extLst>
          </p:cNvPr>
          <p:cNvSpPr/>
          <p:nvPr/>
        </p:nvSpPr>
        <p:spPr>
          <a:xfrm>
            <a:off x="7128779" y="1770606"/>
            <a:ext cx="1265105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Rainbow</a:t>
            </a:r>
            <a:br>
              <a:rPr lang="en-US" dirty="0"/>
            </a:br>
            <a:r>
              <a:rPr lang="en-US" dirty="0"/>
              <a:t>Robots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C2281B-8C00-754E-B442-CA2712786CD7}"/>
              </a:ext>
            </a:extLst>
          </p:cNvPr>
          <p:cNvSpPr/>
          <p:nvPr/>
        </p:nvSpPr>
        <p:spPr>
          <a:xfrm>
            <a:off x="7080762" y="945975"/>
            <a:ext cx="2088638" cy="496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Collision Avoidance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132F77-0F4D-6641-ACAE-ABE5C786A116}"/>
              </a:ext>
            </a:extLst>
          </p:cNvPr>
          <p:cNvSpPr/>
          <p:nvPr/>
        </p:nvSpPr>
        <p:spPr>
          <a:xfrm>
            <a:off x="10550793" y="4369114"/>
            <a:ext cx="974919" cy="496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554DB2A-59C2-2D4A-8082-835E0484C8A8}"/>
              </a:ext>
            </a:extLst>
          </p:cNvPr>
          <p:cNvSpPr/>
          <p:nvPr/>
        </p:nvSpPr>
        <p:spPr>
          <a:xfrm>
            <a:off x="8230748" y="2978083"/>
            <a:ext cx="1265105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Rainbow</a:t>
            </a:r>
            <a:br>
              <a:rPr lang="en-US" dirty="0"/>
            </a:br>
            <a:r>
              <a:rPr lang="en-US" dirty="0"/>
              <a:t>Robots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8F9F31-335E-9145-B12A-40AF94591289}"/>
              </a:ext>
            </a:extLst>
          </p:cNvPr>
          <p:cNvSpPr/>
          <p:nvPr/>
        </p:nvSpPr>
        <p:spPr>
          <a:xfrm>
            <a:off x="8629332" y="1454082"/>
            <a:ext cx="1265105" cy="751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br>
              <a:rPr lang="en-US" dirty="0"/>
            </a:br>
            <a:r>
              <a:rPr lang="en-US" dirty="0"/>
              <a:t>Robots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3B72D3E-FDB3-9847-A3DB-0FF53E7891FB}"/>
              </a:ext>
            </a:extLst>
          </p:cNvPr>
          <p:cNvSpPr/>
          <p:nvPr/>
        </p:nvSpPr>
        <p:spPr>
          <a:xfrm>
            <a:off x="10588893" y="4966014"/>
            <a:ext cx="974919" cy="496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ToF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2B082B-1A12-0C41-ABE7-AFADFA2C917D}"/>
              </a:ext>
            </a:extLst>
          </p:cNvPr>
          <p:cNvSpPr/>
          <p:nvPr/>
        </p:nvSpPr>
        <p:spPr>
          <a:xfrm>
            <a:off x="10614293" y="5562914"/>
            <a:ext cx="974919" cy="496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MicroSwitch</a:t>
            </a:r>
            <a:endParaRPr lang="en-US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7C9BBFFE-573E-3248-B1A7-C749EC7A1FBC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1449894" y="1636485"/>
            <a:ext cx="308848" cy="52795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511B1B6-6E8B-8D46-B757-899B2C06744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305539" y="2540000"/>
            <a:ext cx="906027" cy="41616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BA99C43-B7C8-2747-99D1-108888EA02A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626897" y="2709816"/>
            <a:ext cx="761136" cy="6219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D3A62C5-AA85-2248-9951-3B383ADA958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88239" y="3327400"/>
            <a:ext cx="827924" cy="3343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97EE6B5-35D9-604B-958F-2341C6826AD8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3361209" y="2050386"/>
            <a:ext cx="1465944" cy="101188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CD8ECF5-BACE-7548-AF73-29060A228305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3097617" y="3821232"/>
            <a:ext cx="1505564" cy="127766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C84A3166-9088-F749-9886-B19B16C5856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501727" y="4852587"/>
            <a:ext cx="580416" cy="3602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MicroPython Journey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MicroPython Journey Map</dc:title>
  <dc:creator>Dan McCreary</dc:creator>
  <cp:lastModifiedBy>Dan McCreary</cp:lastModifiedBy>
  <cp:revision>2</cp:revision>
  <dcterms:created xsi:type="dcterms:W3CDTF">2021-11-06T16:08:41Z</dcterms:created>
  <dcterms:modified xsi:type="dcterms:W3CDTF">2021-11-06T16:52:15Z</dcterms:modified>
</cp:coreProperties>
</file>