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5"/>
    <p:restoredTop sz="96197"/>
  </p:normalViewPr>
  <p:slideViewPr>
    <p:cSldViewPr snapToGrid="0" snapToObjects="1">
      <p:cViewPr>
        <p:scale>
          <a:sx n="131" d="100"/>
          <a:sy n="131" d="100"/>
        </p:scale>
        <p:origin x="1160" y="-2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0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CEBB-00FA-B242-B2C0-99281B35FF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D8F-5226-8446-8493-4FDE70B0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9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microphone&#10;&#10;Description automatically generated">
            <a:extLst>
              <a:ext uri="{FF2B5EF4-FFF2-40B4-BE49-F238E27FC236}">
                <a16:creationId xmlns:a16="http://schemas.microsoft.com/office/drawing/2014/main" id="{1A0CFCDD-010D-B644-A1B0-059CFC6C3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8" b="8173"/>
          <a:stretch/>
        </p:blipFill>
        <p:spPr>
          <a:xfrm>
            <a:off x="304801" y="5700847"/>
            <a:ext cx="4282440" cy="3756957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145BA79-254C-8D4A-84B5-27971267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97" y="1872525"/>
            <a:ext cx="2350043" cy="23500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81D0948-796D-554C-839B-D2BA6F096BCB}"/>
              </a:ext>
            </a:extLst>
          </p:cNvPr>
          <p:cNvSpPr txBox="1">
            <a:spLocks/>
          </p:cNvSpPr>
          <p:nvPr/>
        </p:nvSpPr>
        <p:spPr>
          <a:xfrm>
            <a:off x="502920" y="343052"/>
            <a:ext cx="3093720" cy="1318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CoderDojo</a:t>
            </a:r>
            <a:br>
              <a:rPr lang="en-US" sz="4400" b="1" dirty="0"/>
            </a:br>
            <a:r>
              <a:rPr lang="en-US" sz="4400" b="1" dirty="0"/>
              <a:t>Twin Cities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57A05-B936-6B48-8079-2BC64927B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80" y="6733540"/>
            <a:ext cx="2057400" cy="1955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E9A5A6-66CB-C541-9990-5242AB6C5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560" y="1976120"/>
            <a:ext cx="1981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B04B38-B11A-1943-AD9B-A0733599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37" y="753843"/>
            <a:ext cx="3221083" cy="23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818BC-C301-0F4A-9797-5E3EC1AA92F7}"/>
              </a:ext>
            </a:extLst>
          </p:cNvPr>
          <p:cNvSpPr txBox="1"/>
          <p:nvPr/>
        </p:nvSpPr>
        <p:spPr>
          <a:xfrm>
            <a:off x="2186940" y="3168134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www.codesavvy.org</a:t>
            </a:r>
            <a:r>
              <a:rPr lang="en-US" dirty="0"/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F2BED-7169-624A-B89C-7BFE02A4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10" y="744136"/>
            <a:ext cx="1659890" cy="1593934"/>
          </a:xfrm>
          <a:prstGeom prst="rect">
            <a:avLst/>
          </a:prstGeom>
        </p:spPr>
      </p:pic>
      <p:pic>
        <p:nvPicPr>
          <p:cNvPr id="8" name="Picture 7" descr="A picture containing text, microphone&#10;&#10;Description automatically generated">
            <a:extLst>
              <a:ext uri="{FF2B5EF4-FFF2-40B4-BE49-F238E27FC236}">
                <a16:creationId xmlns:a16="http://schemas.microsoft.com/office/drawing/2014/main" id="{EF55BDB7-5664-1F44-B86B-1E2FA99A6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8" b="8173"/>
          <a:stretch/>
        </p:blipFill>
        <p:spPr>
          <a:xfrm>
            <a:off x="5166361" y="4450080"/>
            <a:ext cx="1851654" cy="1624444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07E0264-8C5F-8D46-A447-B128A767D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120"/>
          <a:stretch/>
        </p:blipFill>
        <p:spPr>
          <a:xfrm>
            <a:off x="355901" y="4379182"/>
            <a:ext cx="2006300" cy="189643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3A4A445-291D-C340-A9DB-6EBA70338954}"/>
              </a:ext>
            </a:extLst>
          </p:cNvPr>
          <p:cNvGrpSpPr/>
          <p:nvPr/>
        </p:nvGrpSpPr>
        <p:grpSpPr>
          <a:xfrm>
            <a:off x="389709" y="6690360"/>
            <a:ext cx="2231571" cy="1508760"/>
            <a:chOff x="1502229" y="6065519"/>
            <a:chExt cx="3115491" cy="16306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738C1F-8005-0345-AB59-C1F43BC74EA3}"/>
                </a:ext>
              </a:extLst>
            </p:cNvPr>
            <p:cNvSpPr/>
            <p:nvPr/>
          </p:nvSpPr>
          <p:spPr>
            <a:xfrm>
              <a:off x="1502229" y="6065519"/>
              <a:ext cx="3115491" cy="1630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4" descr="technovation minnesota logo">
              <a:extLst>
                <a:ext uri="{FF2B5EF4-FFF2-40B4-BE49-F238E27FC236}">
                  <a16:creationId xmlns:a16="http://schemas.microsoft.com/office/drawing/2014/main" id="{6206D835-DFBD-F548-B41E-0C5FA0C18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877" y="6297868"/>
              <a:ext cx="2710723" cy="1171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2FB6743-BF45-C949-AFFD-0526E701D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8480" y="4755968"/>
            <a:ext cx="1431472" cy="1431472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9967C4E-7032-604D-B700-E783ECB6A5C1}"/>
              </a:ext>
            </a:extLst>
          </p:cNvPr>
          <p:cNvSpPr txBox="1">
            <a:spLocks/>
          </p:cNvSpPr>
          <p:nvPr/>
        </p:nvSpPr>
        <p:spPr>
          <a:xfrm>
            <a:off x="2636520" y="3970172"/>
            <a:ext cx="2133600" cy="876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CoderDojo</a:t>
            </a:r>
            <a:br>
              <a:rPr lang="en-US" sz="2800" b="1" dirty="0"/>
            </a:br>
            <a:r>
              <a:rPr lang="en-US" sz="2800" b="1" dirty="0"/>
              <a:t>Twin Cities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7E15EFD-87A6-6249-BA89-3D6DE427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9" y="664464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EB4AD55-F81E-6048-A739-EAE6B37113FA}"/>
              </a:ext>
            </a:extLst>
          </p:cNvPr>
          <p:cNvSpPr txBox="1">
            <a:spLocks/>
          </p:cNvSpPr>
          <p:nvPr/>
        </p:nvSpPr>
        <p:spPr>
          <a:xfrm>
            <a:off x="5029200" y="6896252"/>
            <a:ext cx="1844040" cy="118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Coding</a:t>
            </a:r>
            <a:br>
              <a:rPr lang="en-US" sz="3600" b="1" dirty="0"/>
            </a:br>
            <a:r>
              <a:rPr lang="en-US" sz="3600" b="1" dirty="0"/>
              <a:t>Clubs</a:t>
            </a:r>
          </a:p>
        </p:txBody>
      </p:sp>
    </p:spTree>
    <p:extLst>
      <p:ext uri="{BB962C8B-B14F-4D97-AF65-F5344CB8AC3E}">
        <p14:creationId xmlns:p14="http://schemas.microsoft.com/office/powerpoint/2010/main" val="14291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E0D9-2B9B-F0E3-85AB-5E4669AA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73" y="162491"/>
            <a:ext cx="6277927" cy="1156121"/>
          </a:xfrm>
        </p:spPr>
        <p:txBody>
          <a:bodyPr/>
          <a:lstStyle/>
          <a:p>
            <a:pPr algn="ctr"/>
            <a:r>
              <a:rPr lang="en-US" b="1" dirty="0"/>
              <a:t>MicroPython STEM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2FB0-21D3-3657-7610-4429FA59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53" y="4457133"/>
            <a:ext cx="6703695" cy="4441826"/>
          </a:xfrm>
        </p:spPr>
        <p:txBody>
          <a:bodyPr/>
          <a:lstStyle/>
          <a:p>
            <a:r>
              <a:rPr lang="en-US" sz="2000" dirty="0"/>
              <a:t>Over 120 lessons on using MicroPython to build fun projects</a:t>
            </a:r>
          </a:p>
          <a:p>
            <a:r>
              <a:rPr lang="en-US" sz="2000" dirty="0"/>
              <a:t>Lessons licensed with creative commons for free use in your classrooms (CC BY-NC-SA 3.0) </a:t>
            </a:r>
            <a:endParaRPr lang="en-US" sz="2000" b="1" dirty="0"/>
          </a:p>
          <a:p>
            <a:r>
              <a:rPr lang="en-US" sz="2000" dirty="0"/>
              <a:t>Based on the low cost $4 Raspberry Pi Pico</a:t>
            </a:r>
          </a:p>
          <a:p>
            <a:r>
              <a:rPr lang="en-US" sz="2000" dirty="0"/>
              <a:t>Hundreds of Lessons for $20 robots</a:t>
            </a:r>
          </a:p>
          <a:p>
            <a:r>
              <a:rPr lang="en-US" sz="2000" dirty="0"/>
              <a:t>Written by engineers, tested by teachers in the classroom</a:t>
            </a:r>
          </a:p>
          <a:p>
            <a:r>
              <a:rPr lang="en-US" sz="2000" dirty="0"/>
              <a:t>Over 10 new wireless labs based on the Pico “W”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https://www.coderdojotc.org/micropython/</a:t>
            </a:r>
          </a:p>
        </p:txBody>
      </p:sp>
      <p:pic>
        <p:nvPicPr>
          <p:cNvPr id="1026" name="Picture 2" descr="Micropython logo">
            <a:extLst>
              <a:ext uri="{FF2B5EF4-FFF2-40B4-BE49-F238E27FC236}">
                <a16:creationId xmlns:a16="http://schemas.microsoft.com/office/drawing/2014/main" id="{51CEBC20-85B9-D38C-C0C0-DC6EBE6AF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3" y="1610481"/>
            <a:ext cx="7174494" cy="265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D97B0EE-280E-F4E6-9953-D3EDA3825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7" y="177731"/>
            <a:ext cx="1634677" cy="12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F77E6-06B5-B34D-E2C9-D8B0462DB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047" y="7780089"/>
            <a:ext cx="2057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7046-8022-D234-505C-05AA1F03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910" y="247268"/>
            <a:ext cx="5395453" cy="972080"/>
          </a:xfrm>
        </p:spPr>
        <p:txBody>
          <a:bodyPr/>
          <a:lstStyle/>
          <a:p>
            <a:pPr algn="ctr"/>
            <a:r>
              <a:rPr lang="en-US" b="1" dirty="0"/>
              <a:t>$20 MicroPython Robot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6B70-917C-3F80-B9D9-77ED7193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2" y="5116252"/>
            <a:ext cx="6703695" cy="403034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Based on low-cost but powerful Raspberry Pi RP2040 microcontroller</a:t>
            </a:r>
          </a:p>
          <a:p>
            <a:r>
              <a:rPr lang="en-US" sz="1800" dirty="0"/>
              <a:t>Cytron Maker Pi RP2040 controller board</a:t>
            </a:r>
          </a:p>
          <a:p>
            <a:r>
              <a:rPr lang="en-US" sz="1800" dirty="0"/>
              <a:t>264K of RAM! – plenty of room for complex programs</a:t>
            </a:r>
          </a:p>
          <a:p>
            <a:r>
              <a:rPr lang="en-US" sz="1800" dirty="0"/>
              <a:t>100s of sample lessons created by professional software engineers</a:t>
            </a:r>
          </a:p>
          <a:p>
            <a:r>
              <a:rPr lang="en-US" sz="1800" dirty="0"/>
              <a:t>The lessons are to customize to your curriculum</a:t>
            </a:r>
          </a:p>
          <a:p>
            <a:r>
              <a:rPr lang="en-US" sz="1800" dirty="0"/>
              <a:t>Lessons licensed with creative commons for free use in your classrooms (CC BY-NC-SA 3.0) </a:t>
            </a:r>
          </a:p>
          <a:p>
            <a:r>
              <a:rPr lang="en-US" sz="1800" dirty="0"/>
              <a:t>No soldering required</a:t>
            </a:r>
          </a:p>
          <a:p>
            <a:r>
              <a:rPr lang="en-US" sz="1800" dirty="0"/>
              <a:t>Easy to add additional sensors and displays</a:t>
            </a:r>
          </a:p>
          <a:p>
            <a:r>
              <a:rPr lang="en-US" sz="1800" dirty="0"/>
              <a:t>Works with both ultrasonic and time-of-flight</a:t>
            </a:r>
            <a:br>
              <a:rPr lang="en-US" sz="1800" dirty="0"/>
            </a:br>
            <a:r>
              <a:rPr lang="en-US" sz="1800" dirty="0"/>
              <a:t>distance sensors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4A2B68-70D2-D64F-EE88-2C713D8D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3" y="247268"/>
            <a:ext cx="1634677" cy="12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ker Pi RP2040 Top View">
            <a:extLst>
              <a:ext uri="{FF2B5EF4-FFF2-40B4-BE49-F238E27FC236}">
                <a16:creationId xmlns:a16="http://schemas.microsoft.com/office/drawing/2014/main" id="{6EA137AD-67E0-A619-3864-49319EFC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601414"/>
            <a:ext cx="4556760" cy="313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F4CA7B-720B-13D1-1363-9A1CA1F2A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267" y="7816850"/>
            <a:ext cx="1993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C016-AC4F-BC6C-E189-F25280E6C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798" y="223158"/>
            <a:ext cx="2056447" cy="46185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Optum Robot Kit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E3A50-7F11-4992-BF79-788A2C464233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7192EC-CDC6-8F14-AA09-3E1496E9EE10}"/>
              </a:ext>
            </a:extLst>
          </p:cNvPr>
          <p:cNvCxnSpPr>
            <a:cxnSpLocks/>
          </p:cNvCxnSpPr>
          <p:nvPr/>
        </p:nvCxnSpPr>
        <p:spPr>
          <a:xfrm>
            <a:off x="0" y="4770120"/>
            <a:ext cx="76504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8E5F8E-BEB6-BA28-7025-F45797CC0264}"/>
              </a:ext>
            </a:extLst>
          </p:cNvPr>
          <p:cNvSpPr txBox="1"/>
          <p:nvPr/>
        </p:nvSpPr>
        <p:spPr>
          <a:xfrm>
            <a:off x="486088" y="607813"/>
            <a:ext cx="225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Kit Contents: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E6AC21-6DBF-A028-E13B-7FDB4BA8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79" y="3295690"/>
            <a:ext cx="1264454" cy="1296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7930AF-D04A-AA9F-AB5F-CC5E313EE96C}"/>
              </a:ext>
            </a:extLst>
          </p:cNvPr>
          <p:cNvSpPr txBox="1"/>
          <p:nvPr/>
        </p:nvSpPr>
        <p:spPr>
          <a:xfrm>
            <a:off x="585347" y="2975040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https://www.coderdojotc.org/micropython/</a:t>
            </a:r>
            <a:br>
              <a:rPr lang="en-US" sz="1000" dirty="0"/>
            </a:br>
            <a:r>
              <a:rPr lang="en-US" sz="1000" dirty="0"/>
              <a:t>kits/maker-pi-rp2040-robot/01-intro/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6821-C997-A317-4988-725A6023E243}"/>
              </a:ext>
            </a:extLst>
          </p:cNvPr>
          <p:cNvSpPr txBox="1"/>
          <p:nvPr/>
        </p:nvSpPr>
        <p:spPr>
          <a:xfrm>
            <a:off x="486088" y="867751"/>
            <a:ext cx="34001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Cytron Maker Pi RP2040 board </a:t>
            </a:r>
            <a:r>
              <a:rPr lang="en-US" sz="1200" dirty="0"/>
              <a:t>(includes Grove connectors, screwdriver and feet)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2 Wheel Drive Smart Car Kit</a:t>
            </a:r>
            <a:r>
              <a:rPr lang="en-US" sz="1200" dirty="0"/>
              <a:t>: Chassis Main board (acrylic), 2x DC Motors with wires soldered, 2x wheels, and 4x AA battery case.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Ultrasonic distance sensor (HC-SP04P ping sensor)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Ping sensor mount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2x M3 6 mm screws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4x M3 10 mm screes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Micro USB cable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A038D-E0CF-878F-FF9D-BAED4941F94C}"/>
              </a:ext>
            </a:extLst>
          </p:cNvPr>
          <p:cNvSpPr txBox="1"/>
          <p:nvPr/>
        </p:nvSpPr>
        <p:spPr>
          <a:xfrm>
            <a:off x="1256124" y="3528525"/>
            <a:ext cx="128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QR code</a:t>
            </a:r>
          </a:p>
          <a:p>
            <a:r>
              <a:rPr lang="en-US" sz="1200" dirty="0"/>
              <a:t> for assembly and</a:t>
            </a:r>
          </a:p>
          <a:p>
            <a:r>
              <a:rPr lang="en-US" sz="1200" dirty="0"/>
              <a:t>programming</a:t>
            </a:r>
          </a:p>
          <a:p>
            <a:r>
              <a:rPr lang="en-US" sz="1200" dirty="0"/>
              <a:t>directions: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87AE07-2F45-F6E8-B8A1-E161F616513D}"/>
              </a:ext>
            </a:extLst>
          </p:cNvPr>
          <p:cNvSpPr txBox="1">
            <a:spLocks/>
          </p:cNvSpPr>
          <p:nvPr/>
        </p:nvSpPr>
        <p:spPr>
          <a:xfrm>
            <a:off x="4801558" y="223158"/>
            <a:ext cx="2056447" cy="461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/>
              <a:t>Optum Robot Kit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C4E02-2F0C-83D9-2CAB-6F3F83870BC9}"/>
              </a:ext>
            </a:extLst>
          </p:cNvPr>
          <p:cNvSpPr txBox="1"/>
          <p:nvPr/>
        </p:nvSpPr>
        <p:spPr>
          <a:xfrm>
            <a:off x="4198848" y="607813"/>
            <a:ext cx="225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Kit Contents: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28C9B2-0557-5EFB-AAFF-5E750591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539" y="3295690"/>
            <a:ext cx="1264454" cy="1296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7BB86C-C147-B6E5-EC49-5445AC368759}"/>
              </a:ext>
            </a:extLst>
          </p:cNvPr>
          <p:cNvSpPr txBox="1"/>
          <p:nvPr/>
        </p:nvSpPr>
        <p:spPr>
          <a:xfrm>
            <a:off x="4298107" y="2975040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https://www.coderdojotc.org/micropython/</a:t>
            </a:r>
            <a:br>
              <a:rPr lang="en-US" sz="1000" dirty="0"/>
            </a:br>
            <a:r>
              <a:rPr lang="en-US" sz="1000" dirty="0"/>
              <a:t>kits/maker-pi-rp2040-robot/01-intro/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46194-7E5B-6E96-8079-F447A0903513}"/>
              </a:ext>
            </a:extLst>
          </p:cNvPr>
          <p:cNvSpPr txBox="1"/>
          <p:nvPr/>
        </p:nvSpPr>
        <p:spPr>
          <a:xfrm>
            <a:off x="4198848" y="867751"/>
            <a:ext cx="34001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Cytron Maker Pi RP2040 board </a:t>
            </a:r>
            <a:r>
              <a:rPr lang="en-US" sz="1200" dirty="0"/>
              <a:t>(includes Grove connectors, screwdriver and feet)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2 Wheel Drive Smart Car Kit</a:t>
            </a:r>
            <a:r>
              <a:rPr lang="en-US" sz="1200" dirty="0"/>
              <a:t>: Chassis Main board (acrylic), 2x DC Motors with wires soldered, 2x wheels, and 4x AA battery case.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Ultrasonic distance sensor (HC-SP04P ping sensor)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Ping sensor mount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2x M3 6 mm screws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4x M3 10 mm screes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Micro USB cable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7E67D-3078-C557-C064-5829C72A2BE1}"/>
              </a:ext>
            </a:extLst>
          </p:cNvPr>
          <p:cNvSpPr txBox="1"/>
          <p:nvPr/>
        </p:nvSpPr>
        <p:spPr>
          <a:xfrm>
            <a:off x="4968884" y="3528525"/>
            <a:ext cx="128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QR code</a:t>
            </a:r>
          </a:p>
          <a:p>
            <a:r>
              <a:rPr lang="en-US" sz="1200" dirty="0"/>
              <a:t> for assembly and</a:t>
            </a:r>
          </a:p>
          <a:p>
            <a:r>
              <a:rPr lang="en-US" sz="1200" dirty="0"/>
              <a:t>programming</a:t>
            </a:r>
          </a:p>
          <a:p>
            <a:r>
              <a:rPr lang="en-US" sz="1200" dirty="0"/>
              <a:t>directions: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17F81E9-3F70-C6B7-9A7B-9723C0EB36E8}"/>
              </a:ext>
            </a:extLst>
          </p:cNvPr>
          <p:cNvSpPr txBox="1">
            <a:spLocks/>
          </p:cNvSpPr>
          <p:nvPr/>
        </p:nvSpPr>
        <p:spPr>
          <a:xfrm>
            <a:off x="4670809" y="5203672"/>
            <a:ext cx="2056447" cy="46185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/>
              <a:t>Optum Robot Kit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AF1E4-4F05-F27B-0ED2-30EDB15BE533}"/>
              </a:ext>
            </a:extLst>
          </p:cNvPr>
          <p:cNvSpPr txBox="1"/>
          <p:nvPr/>
        </p:nvSpPr>
        <p:spPr>
          <a:xfrm>
            <a:off x="4068099" y="5588327"/>
            <a:ext cx="2255520" cy="30777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Kit Contents: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85BF41-B8C7-323D-6C86-2789AE6A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90" y="8276204"/>
            <a:ext cx="1264454" cy="12966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815295-E446-A1A2-CBFF-66C65799AC7B}"/>
              </a:ext>
            </a:extLst>
          </p:cNvPr>
          <p:cNvSpPr txBox="1"/>
          <p:nvPr/>
        </p:nvSpPr>
        <p:spPr>
          <a:xfrm>
            <a:off x="4167358" y="7955554"/>
            <a:ext cx="2496196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https://www.coderdojotc.org/micropython/</a:t>
            </a:r>
            <a:br>
              <a:rPr lang="en-US" sz="1000" dirty="0"/>
            </a:br>
            <a:r>
              <a:rPr lang="en-US" sz="1000" dirty="0"/>
              <a:t>kits/maker-pi-rp2040-robot/01-intro/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406AC-C857-4CAE-AB3D-C92B9D7D9942}"/>
              </a:ext>
            </a:extLst>
          </p:cNvPr>
          <p:cNvSpPr txBox="1"/>
          <p:nvPr/>
        </p:nvSpPr>
        <p:spPr>
          <a:xfrm>
            <a:off x="4068099" y="5848265"/>
            <a:ext cx="3400112" cy="212365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Cytron Maker Pi RP2040 board </a:t>
            </a:r>
            <a:r>
              <a:rPr lang="en-US" sz="1200" dirty="0"/>
              <a:t>(includes Grove connectors, screwdriver and feet)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2 Wheel Drive Smart Car Kit</a:t>
            </a:r>
            <a:r>
              <a:rPr lang="en-US" sz="1200" dirty="0"/>
              <a:t>: Chassis Main board (acrylic), 2x DC Motors with wires soldered, 2x wheels, and 4x AA battery case.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Ultrasonic distance sensor (HC-SP04P ping sensor)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Ping sensor mount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2x M3 6 mm screws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4x M3 10 mm screes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Micro USB cable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2D733-D7A6-1148-CD5E-C71CD9648388}"/>
              </a:ext>
            </a:extLst>
          </p:cNvPr>
          <p:cNvSpPr txBox="1"/>
          <p:nvPr/>
        </p:nvSpPr>
        <p:spPr>
          <a:xfrm>
            <a:off x="4838135" y="8509039"/>
            <a:ext cx="1282723" cy="83099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Scan QR code</a:t>
            </a:r>
          </a:p>
          <a:p>
            <a:r>
              <a:rPr lang="en-US" sz="1200" dirty="0"/>
              <a:t> for assembly and</a:t>
            </a:r>
          </a:p>
          <a:p>
            <a:r>
              <a:rPr lang="en-US" sz="1200" dirty="0"/>
              <a:t>programming</a:t>
            </a:r>
          </a:p>
          <a:p>
            <a:r>
              <a:rPr lang="en-US" sz="1200" dirty="0"/>
              <a:t>directions: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DAAD8A9-92D5-C135-E9BA-01915648892F}"/>
              </a:ext>
            </a:extLst>
          </p:cNvPr>
          <p:cNvSpPr txBox="1">
            <a:spLocks/>
          </p:cNvSpPr>
          <p:nvPr/>
        </p:nvSpPr>
        <p:spPr>
          <a:xfrm>
            <a:off x="911831" y="5109899"/>
            <a:ext cx="2056447" cy="461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/>
              <a:t>Optum Robot Kit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C7C37-7384-2013-5311-D6EFA0BF6B2A}"/>
              </a:ext>
            </a:extLst>
          </p:cNvPr>
          <p:cNvSpPr txBox="1"/>
          <p:nvPr/>
        </p:nvSpPr>
        <p:spPr>
          <a:xfrm>
            <a:off x="309121" y="5494554"/>
            <a:ext cx="225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Kit Contents: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7ADD4-03F3-3337-2C3D-80F7C09E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2" y="8182431"/>
            <a:ext cx="1264454" cy="12966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75F2854-38C8-24C3-DE50-C3A9D4AD9302}"/>
              </a:ext>
            </a:extLst>
          </p:cNvPr>
          <p:cNvSpPr txBox="1"/>
          <p:nvPr/>
        </p:nvSpPr>
        <p:spPr>
          <a:xfrm>
            <a:off x="408380" y="7861781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https://www.coderdojotc.org/micropython/</a:t>
            </a:r>
            <a:br>
              <a:rPr lang="en-US" sz="1000" dirty="0"/>
            </a:br>
            <a:r>
              <a:rPr lang="en-US" sz="1000" dirty="0"/>
              <a:t>kits/maker-pi-rp2040-robot/01-intro/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0AC22-28C7-B952-2CB3-CF75BB19F38A}"/>
              </a:ext>
            </a:extLst>
          </p:cNvPr>
          <p:cNvSpPr txBox="1"/>
          <p:nvPr/>
        </p:nvSpPr>
        <p:spPr>
          <a:xfrm>
            <a:off x="309121" y="5754492"/>
            <a:ext cx="34001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Cytron Maker Pi RP2040 board </a:t>
            </a:r>
            <a:r>
              <a:rPr lang="en-US" sz="1200" dirty="0"/>
              <a:t>(includes Grove connectors, screwdriver and feet)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b="1" dirty="0"/>
              <a:t>2 Wheel Drive Smart Car Kit</a:t>
            </a:r>
            <a:r>
              <a:rPr lang="en-US" sz="1200" dirty="0"/>
              <a:t>: Chassis Main board (acrylic), 2x DC Motors with wires soldered, 2x wheels, and 4x AA battery case.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Ultrasonic distance sensor (HC-SP04P ping sensor)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Ping sensor mount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2x M3 6 mm screws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4x M3 10 mm screes and nuts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200" dirty="0"/>
              <a:t>Micro USB cable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21D47D-420B-6410-BE69-1EEB8D2D9AFC}"/>
              </a:ext>
            </a:extLst>
          </p:cNvPr>
          <p:cNvSpPr txBox="1"/>
          <p:nvPr/>
        </p:nvSpPr>
        <p:spPr>
          <a:xfrm>
            <a:off x="1079157" y="8415266"/>
            <a:ext cx="128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QR code</a:t>
            </a:r>
          </a:p>
          <a:p>
            <a:r>
              <a:rPr lang="en-US" sz="1200" dirty="0"/>
              <a:t> for assembly and</a:t>
            </a:r>
          </a:p>
          <a:p>
            <a:r>
              <a:rPr lang="en-US" sz="1200" dirty="0"/>
              <a:t>programming</a:t>
            </a:r>
          </a:p>
          <a:p>
            <a:r>
              <a:rPr lang="en-US" sz="1200" dirty="0"/>
              <a:t>directions:</a:t>
            </a:r>
          </a:p>
        </p:txBody>
      </p:sp>
    </p:spTree>
    <p:extLst>
      <p:ext uri="{BB962C8B-B14F-4D97-AF65-F5344CB8AC3E}">
        <p14:creationId xmlns:p14="http://schemas.microsoft.com/office/powerpoint/2010/main" val="73809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5475</TotalTime>
  <Words>598</Words>
  <Application>Microsoft Macintosh PowerPoint</Application>
  <PresentationFormat>Custom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MicroPython STEM Lessons</vt:lpstr>
      <vt:lpstr>$20 MicroPython Robot Kit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Book</dc:title>
  <dc:creator>Dan McCreary</dc:creator>
  <cp:lastModifiedBy>Dan McCreary</cp:lastModifiedBy>
  <cp:revision>7</cp:revision>
  <cp:lastPrinted>2022-08-25T03:36:34Z</cp:lastPrinted>
  <dcterms:created xsi:type="dcterms:W3CDTF">2021-12-17T00:22:19Z</dcterms:created>
  <dcterms:modified xsi:type="dcterms:W3CDTF">2022-08-28T20:11:12Z</dcterms:modified>
</cp:coreProperties>
</file>