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/>
    <p:restoredTop sz="96197"/>
  </p:normalViewPr>
  <p:slideViewPr>
    <p:cSldViewPr snapToGrid="0">
      <p:cViewPr>
        <p:scale>
          <a:sx n="82" d="100"/>
          <a:sy n="82" d="100"/>
        </p:scale>
        <p:origin x="26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1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6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42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3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51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8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2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8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9F54-8A06-2849-B102-FE868B53134D}" type="datetimeFigureOut">
              <a:rPr lang="en-US" smtClean="0"/>
              <a:t>12/14/22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B8E72E-936D-47E5-F5E0-C3FDFA665A25}"/>
              </a:ext>
            </a:extLst>
          </p:cNvPr>
          <p:cNvCxnSpPr>
            <a:cxnSpLocks/>
          </p:cNvCxnSpPr>
          <p:nvPr/>
        </p:nvCxnSpPr>
        <p:spPr>
          <a:xfrm>
            <a:off x="3886200" y="0"/>
            <a:ext cx="0" cy="10058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55AFA5-5D86-B3A2-B240-EFB4F347F9A2}"/>
              </a:ext>
            </a:extLst>
          </p:cNvPr>
          <p:cNvCxnSpPr>
            <a:cxnSpLocks/>
          </p:cNvCxnSpPr>
          <p:nvPr/>
        </p:nvCxnSpPr>
        <p:spPr>
          <a:xfrm>
            <a:off x="0" y="5029200"/>
            <a:ext cx="7772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0EDF55-6F2D-868D-3A3F-612C485ECD9A}"/>
              </a:ext>
            </a:extLst>
          </p:cNvPr>
          <p:cNvGrpSpPr/>
          <p:nvPr/>
        </p:nvGrpSpPr>
        <p:grpSpPr>
          <a:xfrm>
            <a:off x="396240" y="685800"/>
            <a:ext cx="335280" cy="4069080"/>
            <a:chOff x="381000" y="381000"/>
            <a:chExt cx="365760" cy="45110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803210-825E-E338-6F51-5EE05692EC92}"/>
                </a:ext>
              </a:extLst>
            </p:cNvPr>
            <p:cNvSpPr/>
            <p:nvPr/>
          </p:nvSpPr>
          <p:spPr>
            <a:xfrm>
              <a:off x="381000" y="381000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C6938FA-502E-3865-BE6E-E0EB274FE8E7}"/>
                </a:ext>
              </a:extLst>
            </p:cNvPr>
            <p:cNvSpPr/>
            <p:nvPr/>
          </p:nvSpPr>
          <p:spPr>
            <a:xfrm>
              <a:off x="381000" y="1565366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DAFD19-32FE-FB0E-62AE-61248D26E589}"/>
                </a:ext>
              </a:extLst>
            </p:cNvPr>
            <p:cNvSpPr/>
            <p:nvPr/>
          </p:nvSpPr>
          <p:spPr>
            <a:xfrm>
              <a:off x="381000" y="973183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410F4B-B182-928C-2C61-37EA33DF4572}"/>
                </a:ext>
              </a:extLst>
            </p:cNvPr>
            <p:cNvSpPr/>
            <p:nvPr/>
          </p:nvSpPr>
          <p:spPr>
            <a:xfrm>
              <a:off x="381000" y="2157549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6105FE-3EC7-6B43-E4D2-9CE3806094A4}"/>
                </a:ext>
              </a:extLst>
            </p:cNvPr>
            <p:cNvSpPr/>
            <p:nvPr/>
          </p:nvSpPr>
          <p:spPr>
            <a:xfrm>
              <a:off x="381000" y="2749732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01B60B-DB64-53A5-614B-C0E04F5032D3}"/>
                </a:ext>
              </a:extLst>
            </p:cNvPr>
            <p:cNvSpPr/>
            <p:nvPr/>
          </p:nvSpPr>
          <p:spPr>
            <a:xfrm>
              <a:off x="381000" y="3934098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204246A-22B9-0FBC-1384-B886BE9A60A7}"/>
                </a:ext>
              </a:extLst>
            </p:cNvPr>
            <p:cNvSpPr/>
            <p:nvPr/>
          </p:nvSpPr>
          <p:spPr>
            <a:xfrm>
              <a:off x="381000" y="3341915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B175F0B-21CF-AAA8-FEC9-3931F6F17960}"/>
                </a:ext>
              </a:extLst>
            </p:cNvPr>
            <p:cNvSpPr/>
            <p:nvPr/>
          </p:nvSpPr>
          <p:spPr>
            <a:xfrm>
              <a:off x="381000" y="4526280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E7964B-0A0E-D2CC-8ADC-3FE32EAEF9DC}"/>
              </a:ext>
            </a:extLst>
          </p:cNvPr>
          <p:cNvSpPr txBox="1"/>
          <p:nvPr/>
        </p:nvSpPr>
        <p:spPr>
          <a:xfrm>
            <a:off x="563880" y="163866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Code Savvy Robot Badge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11AED2-1F3C-6706-8B63-7E35011ECAF8}"/>
              </a:ext>
            </a:extLst>
          </p:cNvPr>
          <p:cNvSpPr txBox="1"/>
          <p:nvPr/>
        </p:nvSpPr>
        <p:spPr>
          <a:xfrm>
            <a:off x="831272" y="666096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Circuit Lab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92FD2-CA1A-2B35-AF19-506DADE7D3FD}"/>
              </a:ext>
            </a:extLst>
          </p:cNvPr>
          <p:cNvSpPr txBox="1"/>
          <p:nvPr/>
        </p:nvSpPr>
        <p:spPr>
          <a:xfrm>
            <a:off x="831272" y="1203076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Direction Lab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EFD5A4-BC57-D5A2-1615-730DE887AB89}"/>
              </a:ext>
            </a:extLst>
          </p:cNvPr>
          <p:cNvSpPr txBox="1"/>
          <p:nvPr/>
        </p:nvSpPr>
        <p:spPr>
          <a:xfrm>
            <a:off x="831272" y="1740056"/>
            <a:ext cx="17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Speed Lab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279394-10D9-823C-6E0E-32F97578EE78}"/>
              </a:ext>
            </a:extLst>
          </p:cNvPr>
          <p:cNvSpPr txBox="1"/>
          <p:nvPr/>
        </p:nvSpPr>
        <p:spPr>
          <a:xfrm>
            <a:off x="831272" y="227703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Width Lab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7C2472-9B01-3247-B66A-D1462ADCBFEE}"/>
              </a:ext>
            </a:extLst>
          </p:cNvPr>
          <p:cNvSpPr txBox="1"/>
          <p:nvPr/>
        </p:nvSpPr>
        <p:spPr>
          <a:xfrm>
            <a:off x="831272" y="2814016"/>
            <a:ext cx="20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 Lab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42D258-5781-44A5-C273-05C49639970D}"/>
              </a:ext>
            </a:extLst>
          </p:cNvPr>
          <p:cNvSpPr txBox="1"/>
          <p:nvPr/>
        </p:nvSpPr>
        <p:spPr>
          <a:xfrm>
            <a:off x="831272" y="3350996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Reverse Lab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9B90B8-2864-76AB-D250-E5F4525DAA07}"/>
              </a:ext>
            </a:extLst>
          </p:cNvPr>
          <p:cNvSpPr txBox="1"/>
          <p:nvPr/>
        </p:nvSpPr>
        <p:spPr>
          <a:xfrm>
            <a:off x="831272" y="3887976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and Turn 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A4CD16-10C5-4FDD-FC8B-D3F29C295AE0}"/>
              </a:ext>
            </a:extLst>
          </p:cNvPr>
          <p:cNvSpPr txBox="1"/>
          <p:nvPr/>
        </p:nvSpPr>
        <p:spPr>
          <a:xfrm>
            <a:off x="831272" y="4424954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Lab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FB606A3-0C99-E1D0-A11E-7A0D7324BEA1}"/>
              </a:ext>
            </a:extLst>
          </p:cNvPr>
          <p:cNvGrpSpPr/>
          <p:nvPr/>
        </p:nvGrpSpPr>
        <p:grpSpPr>
          <a:xfrm>
            <a:off x="4440507" y="231879"/>
            <a:ext cx="3032760" cy="4630420"/>
            <a:chOff x="548640" y="316266"/>
            <a:chExt cx="3032760" cy="46304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38AC77-49F8-39E3-4DA3-896FA84D8FC8}"/>
                </a:ext>
              </a:extLst>
            </p:cNvPr>
            <p:cNvGrpSpPr/>
            <p:nvPr/>
          </p:nvGrpSpPr>
          <p:grpSpPr>
            <a:xfrm>
              <a:off x="548640" y="838200"/>
              <a:ext cx="335280" cy="4069080"/>
              <a:chOff x="381000" y="381000"/>
              <a:chExt cx="365760" cy="451104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95953D2-F7AC-EC15-6460-E0CC3D8ACDC4}"/>
                  </a:ext>
                </a:extLst>
              </p:cNvPr>
              <p:cNvSpPr/>
              <p:nvPr/>
            </p:nvSpPr>
            <p:spPr>
              <a:xfrm>
                <a:off x="381000" y="38100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D7F55D9-941A-FABE-E583-A692C28CD10D}"/>
                  </a:ext>
                </a:extLst>
              </p:cNvPr>
              <p:cNvSpPr/>
              <p:nvPr/>
            </p:nvSpPr>
            <p:spPr>
              <a:xfrm>
                <a:off x="381000" y="1565366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6E3A422-D49F-29CA-48D0-2314C53D32D6}"/>
                  </a:ext>
                </a:extLst>
              </p:cNvPr>
              <p:cNvSpPr/>
              <p:nvPr/>
            </p:nvSpPr>
            <p:spPr>
              <a:xfrm>
                <a:off x="381000" y="973183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2B817C4-732F-D687-D940-4BCBDA4088DE}"/>
                  </a:ext>
                </a:extLst>
              </p:cNvPr>
              <p:cNvSpPr/>
              <p:nvPr/>
            </p:nvSpPr>
            <p:spPr>
              <a:xfrm>
                <a:off x="381000" y="2157549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56BF25D-A2BB-DA26-EB32-7ED3482A266D}"/>
                  </a:ext>
                </a:extLst>
              </p:cNvPr>
              <p:cNvSpPr/>
              <p:nvPr/>
            </p:nvSpPr>
            <p:spPr>
              <a:xfrm>
                <a:off x="381000" y="2749732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17C7C7-FF4B-5532-C35F-D0252A2B42AC}"/>
                  </a:ext>
                </a:extLst>
              </p:cNvPr>
              <p:cNvSpPr/>
              <p:nvPr/>
            </p:nvSpPr>
            <p:spPr>
              <a:xfrm>
                <a:off x="381000" y="3934098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839EBE1-D29D-63D8-6ED6-1067520C3886}"/>
                  </a:ext>
                </a:extLst>
              </p:cNvPr>
              <p:cNvSpPr/>
              <p:nvPr/>
            </p:nvSpPr>
            <p:spPr>
              <a:xfrm>
                <a:off x="381000" y="3341915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DFD915-396B-DD11-56FC-41BA31C20B82}"/>
                  </a:ext>
                </a:extLst>
              </p:cNvPr>
              <p:cNvSpPr/>
              <p:nvPr/>
            </p:nvSpPr>
            <p:spPr>
              <a:xfrm>
                <a:off x="381000" y="4526280"/>
                <a:ext cx="365760" cy="3657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084B1C3-7E5D-1021-E309-384FCC399DF4}"/>
                </a:ext>
              </a:extLst>
            </p:cNvPr>
            <p:cNvSpPr txBox="1"/>
            <p:nvPr/>
          </p:nvSpPr>
          <p:spPr>
            <a:xfrm>
              <a:off x="716280" y="316266"/>
              <a:ext cx="28651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Code Savvy Robot Badge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388D85-19BD-03D8-5CE0-D02ED4929DBF}"/>
                </a:ext>
              </a:extLst>
            </p:cNvPr>
            <p:cNvSpPr txBox="1"/>
            <p:nvPr/>
          </p:nvSpPr>
          <p:spPr>
            <a:xfrm>
              <a:off x="983672" y="818496"/>
              <a:ext cx="1818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Circuit Lab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3401CC1-D550-8E09-9FAA-50E648E4BC9C}"/>
                </a:ext>
              </a:extLst>
            </p:cNvPr>
            <p:cNvSpPr txBox="1"/>
            <p:nvPr/>
          </p:nvSpPr>
          <p:spPr>
            <a:xfrm>
              <a:off x="983672" y="1355476"/>
              <a:ext cx="2075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Direction Lab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742F120-FFF4-6CB9-4CB5-9B0E5A70B5FC}"/>
                </a:ext>
              </a:extLst>
            </p:cNvPr>
            <p:cNvSpPr txBox="1"/>
            <p:nvPr/>
          </p:nvSpPr>
          <p:spPr>
            <a:xfrm>
              <a:off x="983672" y="1892456"/>
              <a:ext cx="17966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Motor Speed Lab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AEE080-6175-BEB4-E45E-82E01B88D56B}"/>
                </a:ext>
              </a:extLst>
            </p:cNvPr>
            <p:cNvSpPr txBox="1"/>
            <p:nvPr/>
          </p:nvSpPr>
          <p:spPr>
            <a:xfrm>
              <a:off x="983672" y="2429436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Pulse Width Lab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241FEA-4DC0-4C3C-143C-5584E546FE8A}"/>
                </a:ext>
              </a:extLst>
            </p:cNvPr>
            <p:cNvSpPr txBox="1"/>
            <p:nvPr/>
          </p:nvSpPr>
          <p:spPr>
            <a:xfrm>
              <a:off x="983672" y="2966416"/>
              <a:ext cx="2057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Distance Sensor Lab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8ADB01-8A19-727B-FB44-4ACBA0564042}"/>
                </a:ext>
              </a:extLst>
            </p:cNvPr>
            <p:cNvSpPr txBox="1"/>
            <p:nvPr/>
          </p:nvSpPr>
          <p:spPr>
            <a:xfrm>
              <a:off x="983672" y="3503396"/>
              <a:ext cx="1917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Robot Reverse Lab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C6E289-7D0B-2DA6-1A85-08DB5E4BD8F7}"/>
                </a:ext>
              </a:extLst>
            </p:cNvPr>
            <p:cNvSpPr txBox="1"/>
            <p:nvPr/>
          </p:nvSpPr>
          <p:spPr>
            <a:xfrm>
              <a:off x="983672" y="4040376"/>
              <a:ext cx="2127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Backup and Turn Lab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B6AE9A2-84D9-18F0-B6BF-5E36D605006B}"/>
                </a:ext>
              </a:extLst>
            </p:cNvPr>
            <p:cNvSpPr txBox="1"/>
            <p:nvPr/>
          </p:nvSpPr>
          <p:spPr>
            <a:xfrm>
              <a:off x="983672" y="4577354"/>
              <a:ext cx="1238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Display Lab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A85F614-83D6-2CE3-A7FD-7EDB0392A4C6}"/>
              </a:ext>
            </a:extLst>
          </p:cNvPr>
          <p:cNvGrpSpPr/>
          <p:nvPr/>
        </p:nvGrpSpPr>
        <p:grpSpPr>
          <a:xfrm>
            <a:off x="396240" y="5836785"/>
            <a:ext cx="335280" cy="4069080"/>
            <a:chOff x="381000" y="381000"/>
            <a:chExt cx="365760" cy="451104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62FAAF1-DD75-7DF6-50D8-46E3277038FD}"/>
                </a:ext>
              </a:extLst>
            </p:cNvPr>
            <p:cNvSpPr/>
            <p:nvPr/>
          </p:nvSpPr>
          <p:spPr>
            <a:xfrm>
              <a:off x="381000" y="381000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02A1080-9CDE-5128-A0A8-BE0622B9F50C}"/>
                </a:ext>
              </a:extLst>
            </p:cNvPr>
            <p:cNvSpPr/>
            <p:nvPr/>
          </p:nvSpPr>
          <p:spPr>
            <a:xfrm>
              <a:off x="381000" y="1565366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C91C0D-637D-7A59-6D3A-9C61CB1C6C93}"/>
                </a:ext>
              </a:extLst>
            </p:cNvPr>
            <p:cNvSpPr/>
            <p:nvPr/>
          </p:nvSpPr>
          <p:spPr>
            <a:xfrm>
              <a:off x="381000" y="973183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A807107-422D-2A97-E810-E0C238634AD5}"/>
                </a:ext>
              </a:extLst>
            </p:cNvPr>
            <p:cNvSpPr/>
            <p:nvPr/>
          </p:nvSpPr>
          <p:spPr>
            <a:xfrm>
              <a:off x="381000" y="2157549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2EC303-B4C0-E25C-C2F1-D6CEC1A3AA83}"/>
                </a:ext>
              </a:extLst>
            </p:cNvPr>
            <p:cNvSpPr/>
            <p:nvPr/>
          </p:nvSpPr>
          <p:spPr>
            <a:xfrm>
              <a:off x="381000" y="2749732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357DE82-3060-8522-BC26-6C78CB66F0C8}"/>
                </a:ext>
              </a:extLst>
            </p:cNvPr>
            <p:cNvSpPr/>
            <p:nvPr/>
          </p:nvSpPr>
          <p:spPr>
            <a:xfrm>
              <a:off x="381000" y="3934098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91E6DD-022E-CBF1-510F-B78B68849C40}"/>
                </a:ext>
              </a:extLst>
            </p:cNvPr>
            <p:cNvSpPr/>
            <p:nvPr/>
          </p:nvSpPr>
          <p:spPr>
            <a:xfrm>
              <a:off x="381000" y="3341915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97553EC-83B1-70B0-19CE-3CDE352CB3CB}"/>
                </a:ext>
              </a:extLst>
            </p:cNvPr>
            <p:cNvSpPr/>
            <p:nvPr/>
          </p:nvSpPr>
          <p:spPr>
            <a:xfrm>
              <a:off x="381000" y="4526280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BDCC631-6708-6EB4-064C-FEDC927BADFD}"/>
              </a:ext>
            </a:extLst>
          </p:cNvPr>
          <p:cNvSpPr txBox="1"/>
          <p:nvPr/>
        </p:nvSpPr>
        <p:spPr>
          <a:xfrm>
            <a:off x="563880" y="5314851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Code Savvy Robot Badge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628D87-B2CD-8E84-1D85-BC2E7DA41FCD}"/>
              </a:ext>
            </a:extLst>
          </p:cNvPr>
          <p:cNvSpPr txBox="1"/>
          <p:nvPr/>
        </p:nvSpPr>
        <p:spPr>
          <a:xfrm>
            <a:off x="831272" y="5817081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Circuit Lab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78E4CC-055D-E753-D979-D8A8D5A662C8}"/>
              </a:ext>
            </a:extLst>
          </p:cNvPr>
          <p:cNvSpPr txBox="1"/>
          <p:nvPr/>
        </p:nvSpPr>
        <p:spPr>
          <a:xfrm>
            <a:off x="831272" y="6354061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Direction Lab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BD3113A-F95B-36EE-CABF-F03DF6F8EC68}"/>
              </a:ext>
            </a:extLst>
          </p:cNvPr>
          <p:cNvSpPr txBox="1"/>
          <p:nvPr/>
        </p:nvSpPr>
        <p:spPr>
          <a:xfrm>
            <a:off x="831272" y="6891041"/>
            <a:ext cx="17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Speed Lab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77DEC93-4953-2827-3351-067350B358F3}"/>
              </a:ext>
            </a:extLst>
          </p:cNvPr>
          <p:cNvSpPr txBox="1"/>
          <p:nvPr/>
        </p:nvSpPr>
        <p:spPr>
          <a:xfrm>
            <a:off x="831272" y="74280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Width Lab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68AA3B-C55A-2473-36CA-E79E832BB582}"/>
              </a:ext>
            </a:extLst>
          </p:cNvPr>
          <p:cNvSpPr txBox="1"/>
          <p:nvPr/>
        </p:nvSpPr>
        <p:spPr>
          <a:xfrm>
            <a:off x="831272" y="7965001"/>
            <a:ext cx="20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 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F954D0-5913-9200-A653-E2240A387F94}"/>
              </a:ext>
            </a:extLst>
          </p:cNvPr>
          <p:cNvSpPr txBox="1"/>
          <p:nvPr/>
        </p:nvSpPr>
        <p:spPr>
          <a:xfrm>
            <a:off x="831272" y="8501981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Reverse Lab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A1BBEC-1850-7C2E-AF02-658BF56725F6}"/>
              </a:ext>
            </a:extLst>
          </p:cNvPr>
          <p:cNvSpPr txBox="1"/>
          <p:nvPr/>
        </p:nvSpPr>
        <p:spPr>
          <a:xfrm>
            <a:off x="831272" y="9038961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and Turn Lab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38BC39-40ED-7223-1830-68611D317B77}"/>
              </a:ext>
            </a:extLst>
          </p:cNvPr>
          <p:cNvSpPr txBox="1"/>
          <p:nvPr/>
        </p:nvSpPr>
        <p:spPr>
          <a:xfrm>
            <a:off x="831272" y="9575939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Lab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32185CA-7243-98A9-BE98-264BC857CDE4}"/>
              </a:ext>
            </a:extLst>
          </p:cNvPr>
          <p:cNvGrpSpPr/>
          <p:nvPr/>
        </p:nvGrpSpPr>
        <p:grpSpPr>
          <a:xfrm>
            <a:off x="4340755" y="5814267"/>
            <a:ext cx="335280" cy="4069080"/>
            <a:chOff x="381000" y="381000"/>
            <a:chExt cx="365760" cy="451104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362646E-5602-073F-90FE-B083B4EA81F8}"/>
                </a:ext>
              </a:extLst>
            </p:cNvPr>
            <p:cNvSpPr/>
            <p:nvPr/>
          </p:nvSpPr>
          <p:spPr>
            <a:xfrm>
              <a:off x="381000" y="381000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E0E7468-CAF3-3F29-1039-19DFA5E6DB41}"/>
                </a:ext>
              </a:extLst>
            </p:cNvPr>
            <p:cNvSpPr/>
            <p:nvPr/>
          </p:nvSpPr>
          <p:spPr>
            <a:xfrm>
              <a:off x="381000" y="1565366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F86480A-3AB8-4D70-2FAE-F23661E418AE}"/>
                </a:ext>
              </a:extLst>
            </p:cNvPr>
            <p:cNvSpPr/>
            <p:nvPr/>
          </p:nvSpPr>
          <p:spPr>
            <a:xfrm>
              <a:off x="381000" y="973183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395B3B5-933A-8AA9-04F4-CAD211A51B59}"/>
                </a:ext>
              </a:extLst>
            </p:cNvPr>
            <p:cNvSpPr/>
            <p:nvPr/>
          </p:nvSpPr>
          <p:spPr>
            <a:xfrm>
              <a:off x="381000" y="2157549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F70EDD1-8B06-B428-1FD9-C0B67CE81468}"/>
                </a:ext>
              </a:extLst>
            </p:cNvPr>
            <p:cNvSpPr/>
            <p:nvPr/>
          </p:nvSpPr>
          <p:spPr>
            <a:xfrm>
              <a:off x="381000" y="2749732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CB48DB6-4886-66F5-2429-9CD527CAD7C3}"/>
                </a:ext>
              </a:extLst>
            </p:cNvPr>
            <p:cNvSpPr/>
            <p:nvPr/>
          </p:nvSpPr>
          <p:spPr>
            <a:xfrm>
              <a:off x="381000" y="3934098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D5FD25-A91C-26F2-3200-0DD6DF8108BD}"/>
                </a:ext>
              </a:extLst>
            </p:cNvPr>
            <p:cNvSpPr/>
            <p:nvPr/>
          </p:nvSpPr>
          <p:spPr>
            <a:xfrm>
              <a:off x="381000" y="3341915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E475B36-9D5D-1EE4-C789-ED65B1624F0E}"/>
                </a:ext>
              </a:extLst>
            </p:cNvPr>
            <p:cNvSpPr/>
            <p:nvPr/>
          </p:nvSpPr>
          <p:spPr>
            <a:xfrm>
              <a:off x="381000" y="4526280"/>
              <a:ext cx="365760" cy="365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3AF45BFD-FFB2-617D-692C-5573505DE6A8}"/>
              </a:ext>
            </a:extLst>
          </p:cNvPr>
          <p:cNvSpPr txBox="1"/>
          <p:nvPr/>
        </p:nvSpPr>
        <p:spPr>
          <a:xfrm>
            <a:off x="4508395" y="5292333"/>
            <a:ext cx="286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Code Savvy Robot Badge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131327-60EB-0D40-FAFE-BE5E16315AEE}"/>
              </a:ext>
            </a:extLst>
          </p:cNvPr>
          <p:cNvSpPr txBox="1"/>
          <p:nvPr/>
        </p:nvSpPr>
        <p:spPr>
          <a:xfrm>
            <a:off x="4775787" y="5794563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Circuit Lab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77E7CD-EBEF-813F-5E7D-AD15F4A4E837}"/>
              </a:ext>
            </a:extLst>
          </p:cNvPr>
          <p:cNvSpPr txBox="1"/>
          <p:nvPr/>
        </p:nvSpPr>
        <p:spPr>
          <a:xfrm>
            <a:off x="4775787" y="6331543"/>
            <a:ext cx="20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Direction Lab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DEC9657-CF46-536F-7EB6-94D69D55D5F6}"/>
              </a:ext>
            </a:extLst>
          </p:cNvPr>
          <p:cNvSpPr txBox="1"/>
          <p:nvPr/>
        </p:nvSpPr>
        <p:spPr>
          <a:xfrm>
            <a:off x="4775787" y="6868523"/>
            <a:ext cx="1796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Motor Speed Lab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7E7498-61E2-65A8-2DB3-01144D0F2C64}"/>
              </a:ext>
            </a:extLst>
          </p:cNvPr>
          <p:cNvSpPr txBox="1"/>
          <p:nvPr/>
        </p:nvSpPr>
        <p:spPr>
          <a:xfrm>
            <a:off x="4775787" y="740550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Pulse Width Lab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3B32E0-7163-928B-6AEB-FE927836C8AD}"/>
              </a:ext>
            </a:extLst>
          </p:cNvPr>
          <p:cNvSpPr txBox="1"/>
          <p:nvPr/>
        </p:nvSpPr>
        <p:spPr>
          <a:xfrm>
            <a:off x="4775787" y="7942483"/>
            <a:ext cx="20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Sensor Lab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A1E6F9-15D9-EED3-C6DC-252F01160C23}"/>
              </a:ext>
            </a:extLst>
          </p:cNvPr>
          <p:cNvSpPr txBox="1"/>
          <p:nvPr/>
        </p:nvSpPr>
        <p:spPr>
          <a:xfrm>
            <a:off x="4775787" y="8479463"/>
            <a:ext cx="191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Robot Reverse Lab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0E3A78-8091-133C-8E45-1CB0A3E7FA46}"/>
              </a:ext>
            </a:extLst>
          </p:cNvPr>
          <p:cNvSpPr txBox="1"/>
          <p:nvPr/>
        </p:nvSpPr>
        <p:spPr>
          <a:xfrm>
            <a:off x="4775787" y="9016443"/>
            <a:ext cx="212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Backup and Turn Lab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E37035D-717D-36EB-2C1E-E5E8319147AD}"/>
              </a:ext>
            </a:extLst>
          </p:cNvPr>
          <p:cNvSpPr txBox="1"/>
          <p:nvPr/>
        </p:nvSpPr>
        <p:spPr>
          <a:xfrm>
            <a:off x="4775787" y="9553421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Display Lab</a:t>
            </a:r>
          </a:p>
        </p:txBody>
      </p:sp>
    </p:spTree>
    <p:extLst>
      <p:ext uri="{BB962C8B-B14F-4D97-AF65-F5344CB8AC3E}">
        <p14:creationId xmlns:p14="http://schemas.microsoft.com/office/powerpoint/2010/main" val="9261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112</Words>
  <Application>Microsoft Macintosh PowerPoint</Application>
  <PresentationFormat>Custom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2022-12-15T02:28:22Z</dcterms:created>
  <dcterms:modified xsi:type="dcterms:W3CDTF">2022-12-15T02:51:10Z</dcterms:modified>
</cp:coreProperties>
</file>