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BB08F-3871-964A-9B41-62D1492A8EDC}"/>
              </a:ext>
            </a:extLst>
          </p:cNvPr>
          <p:cNvCxnSpPr>
            <a:cxnSpLocks/>
          </p:cNvCxnSpPr>
          <p:nvPr/>
        </p:nvCxnSpPr>
        <p:spPr>
          <a:xfrm flipV="1">
            <a:off x="9141145" y="3568547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420146" y="3540259"/>
            <a:ext cx="10034" cy="45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8056625" y="781298"/>
            <a:ext cx="3835687" cy="186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7182" y="3543802"/>
            <a:ext cx="16535" cy="422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17182" y="2511721"/>
            <a:ext cx="156162" cy="373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73778" y="1615593"/>
            <a:ext cx="429637" cy="566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94098" y="3560655"/>
            <a:ext cx="16535" cy="390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870371" y="3537651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13604" y="3944618"/>
            <a:ext cx="7024052" cy="1508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4303497" y="2884854"/>
            <a:ext cx="1627369" cy="658948"/>
          </a:xfrm>
          <a:prstGeom prst="rect">
            <a:avLst/>
          </a:prstGeom>
          <a:solidFill>
            <a:srgbClr val="77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2000869" cy="658948"/>
          </a:xfrm>
          <a:prstGeom prst="rect">
            <a:avLst/>
          </a:prstGeom>
          <a:solidFill>
            <a:srgbClr val="9DD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Adjusta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6028515" y="2901707"/>
            <a:ext cx="1164235" cy="658948"/>
          </a:xfrm>
          <a:prstGeom prst="rect">
            <a:avLst/>
          </a:prstGeom>
          <a:solidFill>
            <a:srgbClr val="71A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56645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8" y="4161713"/>
            <a:ext cx="1650412" cy="1785299"/>
          </a:xfrm>
          <a:custGeom>
            <a:avLst/>
            <a:gdLst>
              <a:gd name="connsiteX0" fmla="*/ 0 w 1650412"/>
              <a:gd name="connsiteY0" fmla="*/ 54470 h 1785299"/>
              <a:gd name="connsiteX1" fmla="*/ 1445054 w 1650412"/>
              <a:gd name="connsiteY1" fmla="*/ 457241 h 1785299"/>
              <a:gd name="connsiteX2" fmla="*/ 1532668 w 1650412"/>
              <a:gd name="connsiteY2" fmla="*/ 1785299 h 17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412" h="1785299" extrusionOk="0">
                <a:moveTo>
                  <a:pt x="0" y="54470"/>
                </a:moveTo>
                <a:cubicBezTo>
                  <a:pt x="203688" y="-166426"/>
                  <a:pt x="1114219" y="229727"/>
                  <a:pt x="1445054" y="457241"/>
                </a:cubicBezTo>
                <a:cubicBezTo>
                  <a:pt x="1875899" y="943534"/>
                  <a:pt x="1541874" y="1569824"/>
                  <a:pt x="1532668" y="1785299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4227"/>
                      <a:gd name="connsiteY0" fmla="*/ 35240 h 1766069"/>
                      <a:gd name="connsiteX1" fmla="*/ 1445054 w 1564227"/>
                      <a:gd name="connsiteY1" fmla="*/ 438011 h 1766069"/>
                      <a:gd name="connsiteX2" fmla="*/ 1532668 w 1564227"/>
                      <a:gd name="connsiteY2" fmla="*/ 1766069 h 1766069"/>
                      <a:gd name="connsiteX0" fmla="*/ 0 w 1650412"/>
                      <a:gd name="connsiteY0" fmla="*/ 54470 h 1785299"/>
                      <a:gd name="connsiteX1" fmla="*/ 1445054 w 1650412"/>
                      <a:gd name="connsiteY1" fmla="*/ 457241 h 1785299"/>
                      <a:gd name="connsiteX2" fmla="*/ 1532668 w 1650412"/>
                      <a:gd name="connsiteY2" fmla="*/ 1785299 h 1785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412" h="1785299" extrusionOk="0">
                        <a:moveTo>
                          <a:pt x="0" y="54470"/>
                        </a:moveTo>
                        <a:cubicBezTo>
                          <a:pt x="253610" y="-135633"/>
                          <a:pt x="1156333" y="213921"/>
                          <a:pt x="1445054" y="457241"/>
                        </a:cubicBezTo>
                        <a:cubicBezTo>
                          <a:pt x="1822807" y="932357"/>
                          <a:pt x="1571262" y="1568890"/>
                          <a:pt x="1532668" y="178529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1051187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216350" y="5670013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8136423" y="489021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48919" y="399272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Bot ($25)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6839929" y="485961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436242" y="315872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OLED, Speaker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4272909" y="399155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4" y="869731"/>
            <a:ext cx="1103219" cy="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1502" y="17661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7306542" y="2906625"/>
            <a:ext cx="1164235" cy="658948"/>
          </a:xfrm>
          <a:prstGeom prst="rect">
            <a:avLst/>
          </a:prstGeom>
          <a:solidFill>
            <a:srgbClr val="6285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678575" y="2809945"/>
            <a:ext cx="1437795" cy="730312"/>
            <a:chOff x="7566251" y="4428029"/>
            <a:chExt cx="1449991" cy="81637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566251" y="4428029"/>
              <a:ext cx="1404257" cy="41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Rainbow Bot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229-632A-E943-9DF3-DD17AA73B77D}"/>
              </a:ext>
            </a:extLst>
          </p:cNvPr>
          <p:cNvSpPr/>
          <p:nvPr/>
        </p:nvSpPr>
        <p:spPr>
          <a:xfrm>
            <a:off x="8591920" y="2909599"/>
            <a:ext cx="1164235" cy="6589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IR Bot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EBDDE2-E7FB-D642-8159-04A1786DDC14}"/>
              </a:ext>
            </a:extLst>
          </p:cNvPr>
          <p:cNvSpPr txBox="1"/>
          <p:nvPr/>
        </p:nvSpPr>
        <p:spPr>
          <a:xfrm>
            <a:off x="9274203" y="941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42DB76-30C5-514B-85F9-F2E17318276C}"/>
              </a:ext>
            </a:extLst>
          </p:cNvPr>
          <p:cNvSpPr txBox="1"/>
          <p:nvPr/>
        </p:nvSpPr>
        <p:spPr>
          <a:xfrm>
            <a:off x="9942348" y="9450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Shell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59A1AF-AFCA-2341-96D8-B8BAD231A0F0}"/>
              </a:ext>
            </a:extLst>
          </p:cNvPr>
          <p:cNvSpPr txBox="1"/>
          <p:nvPr/>
        </p:nvSpPr>
        <p:spPr>
          <a:xfrm>
            <a:off x="9300844" y="131790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521E5-2EF5-3E43-868B-0029163CED60}"/>
              </a:ext>
            </a:extLst>
          </p:cNvPr>
          <p:cNvSpPr txBox="1"/>
          <p:nvPr/>
        </p:nvSpPr>
        <p:spPr>
          <a:xfrm>
            <a:off x="9818912" y="1599969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1D078-6C68-B745-83D1-ED0BC0E2FBB0}"/>
              </a:ext>
            </a:extLst>
          </p:cNvPr>
          <p:cNvSpPr txBox="1"/>
          <p:nvPr/>
        </p:nvSpPr>
        <p:spPr>
          <a:xfrm>
            <a:off x="8850688" y="4867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Racine League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90349-30F6-E144-917E-F71BAB3D1BF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527874" y="1286119"/>
            <a:ext cx="528751" cy="425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27D69B-E593-6D45-88AB-BA0428DA8B43}"/>
              </a:ext>
            </a:extLst>
          </p:cNvPr>
          <p:cNvSpPr txBox="1"/>
          <p:nvPr/>
        </p:nvSpPr>
        <p:spPr>
          <a:xfrm>
            <a:off x="7779912" y="443623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6DA885-9D96-0443-8F66-DBA2F68AB14E}"/>
              </a:ext>
            </a:extLst>
          </p:cNvPr>
          <p:cNvSpPr txBox="1"/>
          <p:nvPr/>
        </p:nvSpPr>
        <p:spPr>
          <a:xfrm>
            <a:off x="7289877" y="4009504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Drive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1D75E-99F2-814C-AFA4-D807BA0A693F}"/>
              </a:ext>
            </a:extLst>
          </p:cNvPr>
          <p:cNvSpPr txBox="1"/>
          <p:nvPr/>
        </p:nvSpPr>
        <p:spPr>
          <a:xfrm>
            <a:off x="4126456" y="4870659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Breadboards and Jumpers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31FE8-BEE3-9148-AD1D-306F968634EF}"/>
              </a:ext>
            </a:extLst>
          </p:cNvPr>
          <p:cNvSpPr txBox="1"/>
          <p:nvPr/>
        </p:nvSpPr>
        <p:spPr>
          <a:xfrm>
            <a:off x="5645686" y="443623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 and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B8F67E-7FD8-3940-92D9-CC03CAF6921E}"/>
              </a:ext>
            </a:extLst>
          </p:cNvPr>
          <p:cNvSpPr txBox="1"/>
          <p:nvPr/>
        </p:nvSpPr>
        <p:spPr>
          <a:xfrm>
            <a:off x="9163346" y="189451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A9D13-D90B-F546-A8D7-C9982C092F08}"/>
              </a:ext>
            </a:extLst>
          </p:cNvPr>
          <p:cNvSpPr txBox="1"/>
          <p:nvPr/>
        </p:nvSpPr>
        <p:spPr>
          <a:xfrm>
            <a:off x="11074107" y="21764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973E69-C2A8-C142-9389-9EBCEC8799F4}"/>
              </a:ext>
            </a:extLst>
          </p:cNvPr>
          <p:cNvSpPr txBox="1"/>
          <p:nvPr/>
        </p:nvSpPr>
        <p:spPr>
          <a:xfrm>
            <a:off x="8136423" y="2135439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Cars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61C965-3D34-B94B-9F12-37413C51899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31817" y="4698973"/>
            <a:ext cx="581787" cy="145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D7E5BD-78B2-CC42-B485-3348CAB4B30F}"/>
              </a:ext>
            </a:extLst>
          </p:cNvPr>
          <p:cNvSpPr txBox="1"/>
          <p:nvPr/>
        </p:nvSpPr>
        <p:spPr>
          <a:xfrm>
            <a:off x="1747896" y="244885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Fancy Color Labs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83BD-0C18-B144-A642-A93CB37348AA}"/>
              </a:ext>
            </a:extLst>
          </p:cNvPr>
          <p:cNvSpPr txBox="1"/>
          <p:nvPr/>
        </p:nvSpPr>
        <p:spPr>
          <a:xfrm>
            <a:off x="3056756" y="1425941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 Quickly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45720-C9A9-844A-82DB-5CBD9EA05892}"/>
              </a:ext>
            </a:extLst>
          </p:cNvPr>
          <p:cNvSpPr txBox="1"/>
          <p:nvPr/>
        </p:nvSpPr>
        <p:spPr>
          <a:xfrm>
            <a:off x="4296137" y="2141917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Encoders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00FA3F-92B5-3E4F-803A-B512AF76A6B6}"/>
              </a:ext>
            </a:extLst>
          </p:cNvPr>
          <p:cNvSpPr txBox="1"/>
          <p:nvPr/>
        </p:nvSpPr>
        <p:spPr>
          <a:xfrm>
            <a:off x="7411142" y="3182329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0DEE7A-0317-424B-9025-DF49DEF100D1}"/>
              </a:ext>
            </a:extLst>
          </p:cNvPr>
          <p:cNvSpPr txBox="1"/>
          <p:nvPr/>
        </p:nvSpPr>
        <p:spPr>
          <a:xfrm>
            <a:off x="6473345" y="31634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2A3F7E-CC2B-484E-B9E8-3E62235B9098}"/>
              </a:ext>
            </a:extLst>
          </p:cNvPr>
          <p:cNvSpPr txBox="1"/>
          <p:nvPr/>
        </p:nvSpPr>
        <p:spPr>
          <a:xfrm>
            <a:off x="3492750" y="31211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9BCDD-2D6C-3444-963C-92B12182D30E}"/>
              </a:ext>
            </a:extLst>
          </p:cNvPr>
          <p:cNvSpPr txBox="1"/>
          <p:nvPr/>
        </p:nvSpPr>
        <p:spPr>
          <a:xfrm>
            <a:off x="9919037" y="30596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Labs</a:t>
            </a:r>
          </a:p>
        </p:txBody>
      </p: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777E-F39A-5840-90B5-C444944B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1" y="111738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en-US" dirty="0"/>
              <a:t>Pico Robot Parts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98BE0A-58EA-1E4E-926C-81645AC5D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9325"/>
              </p:ext>
            </p:extLst>
          </p:nvPr>
        </p:nvGraphicFramePr>
        <p:xfrm>
          <a:off x="771181" y="1825625"/>
          <a:ext cx="1058261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05">
                  <a:extLst>
                    <a:ext uri="{9D8B030D-6E8A-4147-A177-3AD203B41FA5}">
                      <a16:colId xmlns:a16="http://schemas.microsoft.com/office/drawing/2014/main" val="1316812929"/>
                    </a:ext>
                  </a:extLst>
                </a:gridCol>
                <a:gridCol w="6092327">
                  <a:extLst>
                    <a:ext uri="{9D8B030D-6E8A-4147-A177-3AD203B41FA5}">
                      <a16:colId xmlns:a16="http://schemas.microsoft.com/office/drawing/2014/main" val="849467549"/>
                    </a:ext>
                  </a:extLst>
                </a:gridCol>
                <a:gridCol w="1482684">
                  <a:extLst>
                    <a:ext uri="{9D8B030D-6E8A-4147-A177-3AD203B41FA5}">
                      <a16:colId xmlns:a16="http://schemas.microsoft.com/office/drawing/2014/main" val="141731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3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Car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two 1:48 geared DC hobby motors, wheels, body, power switch and 4 AA cell battery pack.  It does require soldering four wires to the motors and two to the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Raspberry Pi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pin package with headers.  We solder our own headers, but you can also purchase them pre-soldered.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size 400 tie solderless breadboard with power rails (5v and 3.3v)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1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of Flight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GYUL530K sensor with I2C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 C motor driver board with 5-volt voltage regulator.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22200</TotalTime>
  <Words>207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  <vt:lpstr>Pico Robot Parts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16</cp:revision>
  <dcterms:created xsi:type="dcterms:W3CDTF">2021-05-23T13:02:29Z</dcterms:created>
  <dcterms:modified xsi:type="dcterms:W3CDTF">2021-06-10T00:33:34Z</dcterms:modified>
</cp:coreProperties>
</file>