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8"/>
    <p:restoredTop sz="96197"/>
  </p:normalViewPr>
  <p:slideViewPr>
    <p:cSldViewPr snapToGrid="0" snapToObjects="1">
      <p:cViewPr>
        <p:scale>
          <a:sx n="154" d="100"/>
          <a:sy n="154" d="100"/>
        </p:scale>
        <p:origin x="-79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1C7C-5B1F-7E4E-A870-0FD4CFFC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C104-4240-3240-9871-CF789481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AC8A-6CB2-F94B-99C9-A7C3366F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F87B-098C-DE43-B9C7-3B521304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A273-B1FB-6E42-A180-A75B1C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0871-5174-DF43-992D-FCD09DFF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DE88-73C2-7A4E-84F7-A8F33100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8880-25DA-CF41-94BE-4884A1AF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0BC1-8D0D-0D41-9B07-A985839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92B5-8F13-224A-A7A5-10A450C1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B167C-1595-224E-9E73-4E62E8B3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447F-887D-DD4A-A0E4-73A7E3D65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6B7D-5BF4-AC4E-8C8A-D439EC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7068-046F-724C-B47B-9F43032A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04A7-67D4-7347-B902-2FA8291C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72D8-8BFC-E048-9BCC-E9534104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742-89B5-2B40-A078-602E35F1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5627-4B3B-2E48-9195-88A517D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5E53-97FF-DF45-A29A-764A4824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6DF8-F37E-4D43-8CBC-38A8A96D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ED2-A686-7C4F-81C4-AEB5DFA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D1CF-9095-874D-9A5A-02144C5B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39A1-B42D-C142-A79A-5D132FBB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E50-5C1C-BF49-9DC1-866D4E12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54C8-4C10-E849-BE3F-14802484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5D5E-DE85-814A-B4FB-CC2B39B9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1750-B8D0-F042-9A23-B2830A1EF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CC1B-37C5-5C40-B7A2-188CF095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8678-1024-B24D-80FA-6B3AB618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730E-8E2C-9745-8BE9-EB7BCE0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FDE7-7093-D84B-AF99-4F0968A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87A7-A38D-834E-AA1A-9592B8DD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D057-BC96-704B-84E5-2E32BE10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6FC16-A48A-E246-9BD4-4AB00208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1C59-D4A8-4B48-B890-0F307892D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26456-F41A-8F4B-8B67-CDCDB305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D3B9A-FF59-8D4C-95C1-3B09744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DE06A-3363-3042-9A74-7BEFE9C9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BB12C-953F-0F49-88F6-5FA86AD9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2BF5-2FE6-CC44-8582-8CC14DEA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3C9E7-2B88-734A-8394-E2B60974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B0CDE-6A6E-EC42-A0B7-6966DEE2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21CA-B585-F54F-9D68-33FBA99D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D15A2-241C-0F4E-B029-0D309B6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E261D-C260-E447-B4D8-DF2A30D4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1C9F-FD18-134A-A9D2-F669414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C102-E5DC-3B4F-9962-4E079C3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00F5-DC5B-304F-A5FE-6B26E43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F9E50-B0C6-6F40-9E9B-E9AF994C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8F5C-5AEB-3144-8948-76558A35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73C1-F5CF-1244-B3DB-46E66F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86A-9CAC-1B4D-9FFE-D39E4450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5FD0-14E9-E04E-B68B-53404B48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A1545-D3BA-9A46-8993-40478EB54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E578-A308-A34B-A14F-0413AC01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4332-8F0E-9343-9E0D-47019847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7DE3-AB77-8041-B6E6-EE966D1E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F184-8127-4C4D-A756-E5D5861B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8774D-B843-0D44-AF86-067DE0DF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EF3A-541A-694F-9C4B-90753462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D729-61AA-5A47-9EE1-EBAB0EAB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1C17-2C5B-5A43-8F38-0DB9C24D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2365-8B5E-E949-BF54-B7781B94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A94480F-37A8-0043-83AF-003F18DC284A}"/>
              </a:ext>
            </a:extLst>
          </p:cNvPr>
          <p:cNvSpPr/>
          <p:nvPr/>
        </p:nvSpPr>
        <p:spPr>
          <a:xfrm>
            <a:off x="9342087" y="4775155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282C1AB-84F5-3140-A4BB-CEF86867BF14}"/>
              </a:ext>
            </a:extLst>
          </p:cNvPr>
          <p:cNvSpPr/>
          <p:nvPr/>
        </p:nvSpPr>
        <p:spPr>
          <a:xfrm>
            <a:off x="9189687" y="4622755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BB713ED-9E06-2B4E-B758-5C08E4A847C4}"/>
              </a:ext>
            </a:extLst>
          </p:cNvPr>
          <p:cNvSpPr/>
          <p:nvPr/>
        </p:nvSpPr>
        <p:spPr>
          <a:xfrm>
            <a:off x="9037287" y="4470355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CEEDE-37E2-7F44-9317-63251E30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590" y="82027"/>
            <a:ext cx="10347702" cy="92174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Micropython For Kids Journey Map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FAC354-4CDF-6743-86C0-9BC89B115D03}"/>
              </a:ext>
            </a:extLst>
          </p:cNvPr>
          <p:cNvSpPr/>
          <p:nvPr/>
        </p:nvSpPr>
        <p:spPr>
          <a:xfrm>
            <a:off x="1131754" y="2304586"/>
            <a:ext cx="1427356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9E3C36-78E7-5047-BC5A-364EFA47D560}"/>
              </a:ext>
            </a:extLst>
          </p:cNvPr>
          <p:cNvSpPr/>
          <p:nvPr/>
        </p:nvSpPr>
        <p:spPr>
          <a:xfrm>
            <a:off x="2828692" y="2304586"/>
            <a:ext cx="1672683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AB6C0E-D0C0-BE4D-AE9A-A8173D625BDB}"/>
              </a:ext>
            </a:extLst>
          </p:cNvPr>
          <p:cNvSpPr/>
          <p:nvPr/>
        </p:nvSpPr>
        <p:spPr>
          <a:xfrm>
            <a:off x="2464420" y="3345366"/>
            <a:ext cx="1126273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DCDEC9-23B7-C44A-B5E8-5F518A7139CF}"/>
              </a:ext>
            </a:extLst>
          </p:cNvPr>
          <p:cNvSpPr/>
          <p:nvPr/>
        </p:nvSpPr>
        <p:spPr>
          <a:xfrm>
            <a:off x="3743094" y="3352801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9E5FFC-0E26-EC48-BB33-0720E2C4152B}"/>
              </a:ext>
            </a:extLst>
          </p:cNvPr>
          <p:cNvSpPr/>
          <p:nvPr/>
        </p:nvSpPr>
        <p:spPr>
          <a:xfrm>
            <a:off x="4954859" y="3349084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5CFF21-FE76-A245-8FC5-DA7CD68C669C}"/>
              </a:ext>
            </a:extLst>
          </p:cNvPr>
          <p:cNvSpPr/>
          <p:nvPr/>
        </p:nvSpPr>
        <p:spPr>
          <a:xfrm>
            <a:off x="5170450" y="4311806"/>
            <a:ext cx="761999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D71561-6343-C741-8DE2-3180DBEFBB69}"/>
              </a:ext>
            </a:extLst>
          </p:cNvPr>
          <p:cNvSpPr/>
          <p:nvPr/>
        </p:nvSpPr>
        <p:spPr>
          <a:xfrm>
            <a:off x="6014226" y="4308089"/>
            <a:ext cx="1289823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F7DFE5A-1B16-1543-819C-921499F7AE18}"/>
              </a:ext>
            </a:extLst>
          </p:cNvPr>
          <p:cNvSpPr/>
          <p:nvPr/>
        </p:nvSpPr>
        <p:spPr>
          <a:xfrm>
            <a:off x="7370958" y="4326674"/>
            <a:ext cx="1289823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41219-BD23-404E-902C-883ECE3F79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110" y="2577791"/>
            <a:ext cx="269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BB5A32-766C-E344-835D-4EF3F8FFE58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1375" y="2574649"/>
            <a:ext cx="273847" cy="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5FCD04-D161-9548-8E01-FCCAE32BE2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27557" y="2793076"/>
            <a:ext cx="1810450" cy="55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F60EF-AB76-1849-8F53-BF9DEC07960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263484" y="2784764"/>
            <a:ext cx="790654" cy="56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A0F6DF-2F20-2B49-A7A4-22291604FD0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75249" y="2818015"/>
            <a:ext cx="0" cy="5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1669A-7C46-964B-870E-7F69653DDDC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8415" y="2809702"/>
            <a:ext cx="668600" cy="535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B7A1D2-D57E-A34D-9B97-F4AFC606A2FF}"/>
              </a:ext>
            </a:extLst>
          </p:cNvPr>
          <p:cNvSpPr/>
          <p:nvPr/>
        </p:nvSpPr>
        <p:spPr>
          <a:xfrm>
            <a:off x="7349803" y="3348138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F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A6407-A226-8E4B-AD16-58DB85FDABE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59236" y="2709949"/>
            <a:ext cx="1510957" cy="63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D96E5A-C498-A04E-BA03-708F7AC5C3F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551450" y="3782291"/>
            <a:ext cx="757910" cy="5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45B31E-B54B-C148-8B57-CADECCBB76E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659138" y="3891776"/>
            <a:ext cx="27877" cy="416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1986F3-EB3D-2146-B9F5-E85EE94FD6A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065818" y="3782291"/>
            <a:ext cx="950052" cy="54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97685B-47F2-F547-9622-F54B63AE680F}"/>
              </a:ext>
            </a:extLst>
          </p:cNvPr>
          <p:cNvSpPr/>
          <p:nvPr/>
        </p:nvSpPr>
        <p:spPr>
          <a:xfrm>
            <a:off x="6166625" y="3345367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CBEE2-0B3E-C245-90AD-3A3EC973AB15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flipH="1">
            <a:off x="4257943" y="3899210"/>
            <a:ext cx="5541" cy="387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BDB0643-C24B-544F-B117-8F6EDFF97479}"/>
              </a:ext>
            </a:extLst>
          </p:cNvPr>
          <p:cNvSpPr/>
          <p:nvPr/>
        </p:nvSpPr>
        <p:spPr>
          <a:xfrm>
            <a:off x="8798989" y="3334283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355927-F394-5E48-9AB4-F799A4D7F0D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334298" y="2477193"/>
            <a:ext cx="2985081" cy="857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3361D8-A524-E948-9BF8-494E80CDA218}"/>
              </a:ext>
            </a:extLst>
          </p:cNvPr>
          <p:cNvSpPr/>
          <p:nvPr/>
        </p:nvSpPr>
        <p:spPr>
          <a:xfrm>
            <a:off x="4775222" y="2298031"/>
            <a:ext cx="1672683" cy="5532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Examples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BD7AC8E-E007-E245-8D19-8513026C93BF}"/>
              </a:ext>
            </a:extLst>
          </p:cNvPr>
          <p:cNvSpPr/>
          <p:nvPr/>
        </p:nvSpPr>
        <p:spPr>
          <a:xfrm>
            <a:off x="2551604" y="5029201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Bot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C04E0F7-561D-7247-ADD2-B66A164484E5}"/>
              </a:ext>
            </a:extLst>
          </p:cNvPr>
          <p:cNvSpPr/>
          <p:nvPr/>
        </p:nvSpPr>
        <p:spPr>
          <a:xfrm>
            <a:off x="3743096" y="5031971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 Bot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3A58C76-8B9E-0F4B-9FF3-D7DD923E2D5D}"/>
              </a:ext>
            </a:extLst>
          </p:cNvPr>
          <p:cNvSpPr/>
          <p:nvPr/>
        </p:nvSpPr>
        <p:spPr>
          <a:xfrm>
            <a:off x="4951212" y="5043055"/>
            <a:ext cx="1225144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Adjusta Bot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EFEE7-BE3A-754D-B251-2638AD249148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071994" y="4696691"/>
            <a:ext cx="834988" cy="33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7244B-5792-164C-AC45-F1070F90C4B1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>
            <a:off x="4257943" y="4833006"/>
            <a:ext cx="5543" cy="19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033092-B84D-B341-A164-98189A8B215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621876" y="4671753"/>
            <a:ext cx="941908" cy="371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7D31941-3933-B04C-8370-E45BFA001928}"/>
              </a:ext>
            </a:extLst>
          </p:cNvPr>
          <p:cNvSpPr/>
          <p:nvPr/>
        </p:nvSpPr>
        <p:spPr>
          <a:xfrm>
            <a:off x="3737553" y="4286597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79BB339-295A-1441-AF77-D5EC2F4857C3}"/>
              </a:ext>
            </a:extLst>
          </p:cNvPr>
          <p:cNvSpPr/>
          <p:nvPr/>
        </p:nvSpPr>
        <p:spPr>
          <a:xfrm>
            <a:off x="8884887" y="4317955"/>
            <a:ext cx="1040780" cy="5464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 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2E2464-98B6-C544-A015-030EC4302796}"/>
              </a:ext>
            </a:extLst>
          </p:cNvPr>
          <p:cNvCxnSpPr>
            <a:cxnSpLocks/>
            <a:stCxn id="60" idx="2"/>
            <a:endCxn id="77" idx="0"/>
          </p:cNvCxnSpPr>
          <p:nvPr/>
        </p:nvCxnSpPr>
        <p:spPr>
          <a:xfrm>
            <a:off x="9319379" y="3880692"/>
            <a:ext cx="85898" cy="437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774F5606-4B20-2741-8CD5-845C3789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5" y="3401290"/>
            <a:ext cx="1313413" cy="1313413"/>
          </a:xfrm>
          <a:prstGeom prst="rect">
            <a:avLst/>
          </a:prstGeom>
        </p:spPr>
      </p:pic>
      <p:pic>
        <p:nvPicPr>
          <p:cNvPr id="1026" name="Picture 2" descr="Get Involved: CoderDojo - WeAreTechWomen - Supporting Women in Technology">
            <a:extLst>
              <a:ext uri="{FF2B5EF4-FFF2-40B4-BE49-F238E27FC236}">
                <a16:creationId xmlns:a16="http://schemas.microsoft.com/office/drawing/2014/main" id="{99AD5297-B896-0D4C-9DAF-B4AD8374A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6" b="33527"/>
          <a:stretch/>
        </p:blipFill>
        <p:spPr bwMode="auto">
          <a:xfrm>
            <a:off x="8379228" y="2264993"/>
            <a:ext cx="2011679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03ACE38-48A4-D245-A0AF-3B7AD9BE7949}"/>
              </a:ext>
            </a:extLst>
          </p:cNvPr>
          <p:cNvSpPr txBox="1"/>
          <p:nvPr/>
        </p:nvSpPr>
        <p:spPr>
          <a:xfrm>
            <a:off x="1180407" y="4688378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MicroPython</a:t>
            </a:r>
          </a:p>
        </p:txBody>
      </p:sp>
    </p:spTree>
    <p:extLst>
      <p:ext uri="{BB962C8B-B14F-4D97-AF65-F5344CB8AC3E}">
        <p14:creationId xmlns:p14="http://schemas.microsoft.com/office/powerpoint/2010/main" val="942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13736</TotalTime>
  <Words>39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Micropython For Kids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2022-03-05T15:01:55Z</dcterms:created>
  <dcterms:modified xsi:type="dcterms:W3CDTF">2022-03-15T03:58:15Z</dcterms:modified>
</cp:coreProperties>
</file>