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08"/>
  </p:normalViewPr>
  <p:slideViewPr>
    <p:cSldViewPr snapToGrid="0" snapToObjects="1">
      <p:cViewPr varScale="1">
        <p:scale>
          <a:sx n="118" d="100"/>
          <a:sy n="118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9A42-B02C-4A42-9691-1F7B588F4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79A60-0A7C-7C4E-83F5-A53ADDEA1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9174B-A9FB-B14A-AA9F-236562B8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BB9A1-F60C-6B4F-9486-4E7BE4CA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A644-5F35-974C-B25A-4E5A555B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501E-E540-3F47-BCBE-E63D6F2D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9644B-F98A-8643-B716-FC9BF4175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8CE18-1A9C-1A42-9BBA-49034589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35FA9-D9AB-1841-BFA3-1F8CB646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6C75-4C4F-4741-90A2-2A9E5832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7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429BF-4ACA-F54F-B8E2-45413EEED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87D17-337F-6545-BD38-18B2BA137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3B6A-8088-ED47-83C3-76F60572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AB91-FDC6-CB41-8BDD-267D6360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412CD-A5D9-574C-916E-408879D6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8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D6F6-BD92-EF49-8223-4314FAD7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A760B-1379-E549-A132-7984E5F3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1B81-DF1C-9C41-80E7-AF54CEC7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7F65-C041-8F4F-A0D1-C1E4C3EF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86EE-4751-824C-B5B5-7B5A0C6D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7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9077-26E2-1141-B5CE-11A067D1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5F991-879C-F346-8A2B-805B7F19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2FBE-95CA-DC4D-9131-B7F4C858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87C4B-D533-264D-80B2-CF61165B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1511-8560-AA44-AC03-6A75B664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E730-6BE2-DA41-BB72-E15BE4C9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19F8-EFC1-0046-9EA6-167ECD8CB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80A72-82BE-3C4C-BE5D-23E51FFA5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246E-8468-6242-B7DF-011D8B27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0D501-F169-9646-BA9C-6B4DD82F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E722C-BA80-0543-9476-01C55B1B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0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CDE8-020A-7248-A58A-2D35B71F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956D7-F2D1-1940-B4CF-B9106D0D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62B8B-E76E-3243-B0B1-B130DC929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D792C-055B-A44B-9B7C-D68AD0E7F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5EEA0-5ED4-154C-8F22-9F4D76714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BC3BC-2D6E-414F-A31E-62851900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8DD7D-B7D1-0642-B08E-188645AE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13C7B-587F-B940-9356-EE0FEFE8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4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2FE8-1653-7342-8A43-612ADF65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AF9E4-FC20-464E-8BCF-47C0775C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9C760-1F42-5548-A4BD-F18EB14D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035BC-2FAB-8049-A0FD-71937CBA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A5451-ADD6-CE44-90F2-D056A625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7FACE-0624-3F4D-A163-1C9868E3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9288-8426-FA49-9DE8-59936BAB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1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D0D4-EA4F-5246-BE2B-36A7E462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EC610-F504-1A42-8C7B-42775AEB1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7B1EE-C945-BB4D-941C-3E6E4DA48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3827A-15ED-7C4F-B26D-CA5651B5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9C13B-5ADC-8949-AA97-FA7289A8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0B42C-D43D-3149-8293-9B42DA9F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31E4-4B6D-2140-AA09-DC8CF6C1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227E1-27EA-8E45-931B-F28D626B2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7EE31-D378-2A48-9160-C48504864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DBDD6-4543-7B41-9E39-21201FD6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14340-0A38-CB41-AEF5-79495591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7AA0F-A1AA-0544-9187-3003CBF3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2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09935-55BD-AF4E-B488-22148D83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57AFA-9DA1-4742-9903-D5DEAC8E9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B542F-247E-B04D-96B9-480193EA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94D9-38B3-6A4F-AECD-4D297511D178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69EC2-56A8-D845-84CB-FBB36C32B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466AA-D2E8-5A4C-83C0-59F68DE70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B3F5-87D8-DB41-BDA9-7C98052A6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2B51A-0898-264A-AFCA-6ADC54C73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1</cp:revision>
  <dcterms:created xsi:type="dcterms:W3CDTF">2021-02-14T14:40:42Z</dcterms:created>
  <dcterms:modified xsi:type="dcterms:W3CDTF">2021-02-14T14:41:12Z</dcterms:modified>
</cp:coreProperties>
</file>