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48"/>
  </p:normalViewPr>
  <p:slideViewPr>
    <p:cSldViewPr snapToGrid="0">
      <p:cViewPr varScale="1">
        <p:scale>
          <a:sx n="116" d="100"/>
          <a:sy n="116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7DC95-6737-F12F-437A-9CE27EF11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E86CB-C7E8-C412-2EB1-46A25D2F7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54367-AC77-B21A-4189-D0EE92485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EBF3-1FE9-F44B-843C-1C5B7B1629B0}" type="datetimeFigureOut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C9FCE-4B0E-63AA-96AE-66D46F966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58416-6D23-B9B5-5539-67E91F1A8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7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2DE2-9354-36DE-AEB6-2368A67D6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1D5CF-999B-FA46-5941-5C1490A10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00B05-34A0-A9A9-9001-114D5700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EBF3-1FE9-F44B-843C-1C5B7B1629B0}" type="datetimeFigureOut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2E3A0-2786-2AD4-9597-410E145C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32BF2-046F-E7C1-D88D-AD05E3C3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9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1A4C3E-03FF-A5CF-2383-8BBBD26F2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8E49F-AE7B-DED9-DE20-6460161C2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D9E60-7C6D-DA18-89F8-E37A0A8CF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EBF3-1FE9-F44B-843C-1C5B7B1629B0}" type="datetimeFigureOut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16402-BAA1-D6F1-1C67-CCF77335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CE57A-0EE1-1491-15A6-40789F8F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1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55BC-7911-78F3-AD95-CEAD6018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9927E-760D-2110-79FC-47A1AE6B1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1CA0B-7875-C8E8-1D21-69293B064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EBF3-1FE9-F44B-843C-1C5B7B1629B0}" type="datetimeFigureOut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44FC8-474B-6FEC-355E-04B8647B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6F9E4-9E32-E6F8-278F-19F41365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5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9C38-2E71-A195-3F14-9A4E690F2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F4459-EBD0-44BB-9ED9-46CF826DF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67863-C332-A5AE-DFCF-FFE80987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EBF3-1FE9-F44B-843C-1C5B7B1629B0}" type="datetimeFigureOut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00722-259D-C7D4-89F0-5A2B5ABC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743C3-A58E-A196-587A-2BE8F7A0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7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0B79D-4574-3D71-19A8-18214E6F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0A1E7-78BB-9BF8-2453-6B782C998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7D7F9-7886-4258-BBA6-0CB5CAADF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041AB-D8E4-B1BD-7D0A-896DCA7E0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EBF3-1FE9-F44B-843C-1C5B7B1629B0}" type="datetimeFigureOut">
              <a:rPr lang="en-US" smtClean="0"/>
              <a:t>8/13/22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B89CF-AEA9-E44D-630C-3EFF49BA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FF4DB-B6D6-6476-705A-981AA1C2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0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EFE0-2266-EEFE-7DEB-5480E1C3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1A415-5E4E-012B-81DA-110F42686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49EB4-D470-D0C3-86BD-427E72A1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E7A124-ACC0-78E7-DF8A-5F220A0AE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6BAD22-A966-829F-3DEA-FAF8C4E24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7A5B10-37A5-4552-309C-BEBE36190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EBF3-1FE9-F44B-843C-1C5B7B1629B0}" type="datetimeFigureOut">
              <a:rPr lang="en-US" smtClean="0"/>
              <a:t>8/13/22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EC3DEB-702A-14B0-A12A-4735B91F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A8C708-E226-7F64-1030-C6CFBC07E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3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38E4-09A0-8420-C50D-84258AD4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83D062-619A-BBBC-5205-7F4448F7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EBF3-1FE9-F44B-843C-1C5B7B1629B0}" type="datetimeFigureOut">
              <a:rPr lang="en-US" smtClean="0"/>
              <a:t>8/13/22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CDE62-A38B-1838-4582-6A9632114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A2B50-8F9C-1D2C-353E-9C8FF076D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0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3A34A5-2BCB-DA1B-9ECE-9F653AB70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EBF3-1FE9-F44B-843C-1C5B7B1629B0}" type="datetimeFigureOut">
              <a:rPr lang="en-US" smtClean="0"/>
              <a:t>8/13/22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E5490-CD13-9261-2819-17C5D179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00AAF-E8A2-70D1-2337-58B5D7CA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0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7EC0B-9596-8BA3-1A47-A887CEF3E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BA3F1-A186-C32E-AEB1-1570F1A9F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55748-8826-51A3-C208-BF501A110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2B393-7067-7AAE-5DC8-45A8C07F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EBF3-1FE9-F44B-843C-1C5B7B1629B0}" type="datetimeFigureOut">
              <a:rPr lang="en-US" smtClean="0"/>
              <a:t>8/13/22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B96F0-D766-964A-829D-03A847F6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6A1E7-81B2-5087-E631-453197CD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1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2FF76-394F-03BA-BC97-ACDBA32C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13F575-B835-F1A5-3282-086A78B12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1F815-574E-393D-3FF8-2CA15C5B0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C1123-3A96-1AF4-D7E0-B6A49715B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EBF3-1FE9-F44B-843C-1C5B7B1629B0}" type="datetimeFigureOut">
              <a:rPr lang="en-US" smtClean="0"/>
              <a:t>8/13/22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15C1E-9BAB-0F6F-97A5-789504B4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03494-9FA6-8C93-81B5-1C228B56B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4466AD-450D-A2DC-EA44-D2969B611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54BDA-AAA6-F0B9-F9B5-54F0EB02C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5A81E-9731-580D-5749-0330187D3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9EBF3-1FE9-F44B-843C-1C5B7B1629B0}" type="datetimeFigureOut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BED5B-6F86-663D-E09C-C15FC23F4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04183-56A4-C14D-8324-0C615A946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5D8C-A5DE-EFF1-BEFA-2CB3338D69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Timer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40F4C-BCF8-2F7F-BEA9-C6D412622C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4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F433-899B-D153-1F62-4D76B67FA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A7901-57DF-0C89-28DD-5E45338D5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06321"/>
            <a:ext cx="10515600" cy="57064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Clip Art Timer">
            <a:extLst>
              <a:ext uri="{FF2B5EF4-FFF2-40B4-BE49-F238E27FC236}">
                <a16:creationId xmlns:a16="http://schemas.microsoft.com/office/drawing/2014/main" id="{34CDFC0B-A8F6-9A47-ECF0-8131AC305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566" y="2272426"/>
            <a:ext cx="1429817" cy="163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AE5AB9-E952-AF8F-9B02-35A18EAB04D9}"/>
              </a:ext>
            </a:extLst>
          </p:cNvPr>
          <p:cNvSpPr txBox="1"/>
          <p:nvPr/>
        </p:nvSpPr>
        <p:spPr>
          <a:xfrm>
            <a:off x="5167875" y="2613059"/>
            <a:ext cx="3932058" cy="9541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myCallbackFunction():</a:t>
            </a:r>
          </a:p>
          <a:p>
            <a:r>
              <a:rPr lang="en-US" sz="2800" dirty="0"/>
              <a:t>	led.toggle()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F12EC3-73E2-6592-9BF3-84B86BA21A67}"/>
              </a:ext>
            </a:extLst>
          </p:cNvPr>
          <p:cNvCxnSpPr>
            <a:cxnSpLocks/>
            <a:stCxn id="1026" idx="3"/>
            <a:endCxn id="4" idx="1"/>
          </p:cNvCxnSpPr>
          <p:nvPr/>
        </p:nvCxnSpPr>
        <p:spPr>
          <a:xfrm flipV="1">
            <a:off x="3987383" y="3090113"/>
            <a:ext cx="1180492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246A7B-9F21-8355-F935-04C707857C53}"/>
              </a:ext>
            </a:extLst>
          </p:cNvPr>
          <p:cNvSpPr txBox="1"/>
          <p:nvPr/>
        </p:nvSpPr>
        <p:spPr>
          <a:xfrm>
            <a:off x="2557566" y="383437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Timer Object</a:t>
            </a:r>
          </a:p>
        </p:txBody>
      </p:sp>
    </p:spTree>
    <p:extLst>
      <p:ext uri="{BB962C8B-B14F-4D97-AF65-F5344CB8AC3E}">
        <p14:creationId xmlns:p14="http://schemas.microsoft.com/office/powerpoint/2010/main" val="881133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11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Timer Figures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 Figures</dc:title>
  <dc:creator>Dan McCreary</dc:creator>
  <cp:lastModifiedBy>Dan McCreary</cp:lastModifiedBy>
  <cp:revision>1</cp:revision>
  <dcterms:created xsi:type="dcterms:W3CDTF">2022-08-13T13:54:34Z</dcterms:created>
  <dcterms:modified xsi:type="dcterms:W3CDTF">2022-08-14T16:17:19Z</dcterms:modified>
</cp:coreProperties>
</file>