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67C7-B94F-0E4A-866B-917880B80A4B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A304-AAA8-9542-A048-8F4C4052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7ABD-A35A-3A41-B3DE-8AFFACFDE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14" y="988142"/>
            <a:ext cx="5901198" cy="988142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CoderDojo TC Robots</a:t>
            </a:r>
            <a:br>
              <a:rPr lang="en-US" dirty="0"/>
            </a:br>
            <a:r>
              <a:rPr lang="en-US" sz="4400" dirty="0"/>
              <a:t>Cytron </a:t>
            </a:r>
            <a:r>
              <a:rPr lang="en-US" sz="3600" dirty="0"/>
              <a:t>Maker Pi RP2040</a:t>
            </a:r>
            <a:br>
              <a:rPr lang="en-US" sz="3600" dirty="0"/>
            </a:br>
            <a:r>
              <a:rPr lang="en-US" sz="3600" dirty="0"/>
              <a:t>Ultrasonic Ping Sensor Version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0BC41B-9474-5048-80E5-4F8A65FFD16B}"/>
              </a:ext>
            </a:extLst>
          </p:cNvPr>
          <p:cNvSpPr/>
          <p:nvPr/>
        </p:nvSpPr>
        <p:spPr>
          <a:xfrm>
            <a:off x="1415846" y="2462979"/>
            <a:ext cx="3805084" cy="2374491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Cytron Maker Pi RP2040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Chassis main board (acrylic)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Ultrasonic ping distance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Ping sensor mount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2x M3 6 mm screws and nuts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4x M3 10 mm screes and nuts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Micro USB cable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4x AA batteries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C3C1AD-D529-4D4A-81D9-E6AFE09FCA7F}"/>
              </a:ext>
            </a:extLst>
          </p:cNvPr>
          <p:cNvSpPr/>
          <p:nvPr/>
        </p:nvSpPr>
        <p:spPr>
          <a:xfrm>
            <a:off x="1804219" y="2256503"/>
            <a:ext cx="2502310" cy="280221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Kit Contents Checklist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1BA35-3228-9C46-9C57-D2A8961A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72" y="5030840"/>
            <a:ext cx="2289686" cy="2261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57291-61E4-554E-8699-24A04492AEC0}"/>
              </a:ext>
            </a:extLst>
          </p:cNvPr>
          <p:cNvSpPr txBox="1"/>
          <p:nvPr/>
        </p:nvSpPr>
        <p:spPr>
          <a:xfrm>
            <a:off x="1356851" y="8465575"/>
            <a:ext cx="425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return to Dan McCreary when done!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CFD4-5DFE-ED4E-829F-EFAD625EFEBD}"/>
              </a:ext>
            </a:extLst>
          </p:cNvPr>
          <p:cNvSpPr txBox="1"/>
          <p:nvPr/>
        </p:nvSpPr>
        <p:spPr>
          <a:xfrm>
            <a:off x="2212258" y="7226710"/>
            <a:ext cx="222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Getting Started Guide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C9306-A7EE-8E4F-B96C-F03A3070D20D}"/>
              </a:ext>
            </a:extLst>
          </p:cNvPr>
          <p:cNvSpPr txBox="1"/>
          <p:nvPr/>
        </p:nvSpPr>
        <p:spPr>
          <a:xfrm>
            <a:off x="0" y="7934633"/>
            <a:ext cx="697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https://www.coderdojotc.org/micropython/kits/maker-pi-rp2040-robot/01-intro/</a:t>
            </a:r>
          </a:p>
        </p:txBody>
      </p:sp>
    </p:spTree>
    <p:extLst>
      <p:ext uri="{BB962C8B-B14F-4D97-AF65-F5344CB8AC3E}">
        <p14:creationId xmlns:p14="http://schemas.microsoft.com/office/powerpoint/2010/main" val="15467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CoderDojo TC Robots Cytron Maker Pi RP2040 Ultrasonic Ping Sensor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TC Robots Cytron Maker Pi RP2040 Ultrasonic Ping Sensor Version</dc:title>
  <dc:creator>Dan McCreary</dc:creator>
  <cp:lastModifiedBy>Dan McCreary</cp:lastModifiedBy>
  <cp:revision>1</cp:revision>
  <cp:lastPrinted>2021-12-11T17:06:06Z</cp:lastPrinted>
  <dcterms:created xsi:type="dcterms:W3CDTF">2021-12-11T16:48:18Z</dcterms:created>
  <dcterms:modified xsi:type="dcterms:W3CDTF">2021-12-11T17:10:04Z</dcterms:modified>
</cp:coreProperties>
</file>