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208"/>
  </p:normalViewPr>
  <p:slideViewPr>
    <p:cSldViewPr snapToGrid="0" snapToObjects="1">
      <p:cViewPr varScale="1">
        <p:scale>
          <a:sx n="118" d="100"/>
          <a:sy n="118" d="100"/>
        </p:scale>
        <p:origin x="22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29A42-B02C-4A42-9691-1F7B588F4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79A60-0A7C-7C4E-83F5-A53ADDEA1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9174B-A9FB-B14A-AA9F-236562B8B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BB9A1-F60C-6B4F-9486-4E7BE4CA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7A644-5F35-974C-B25A-4E5A555B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3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E501E-E540-3F47-BCBE-E63D6F2D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9644B-F98A-8643-B716-FC9BF4175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8CE18-1A9C-1A42-9BBA-49034589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35FA9-D9AB-1841-BFA3-1F8CB646E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66C75-4C4F-4741-90A2-2A9E5832F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7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F429BF-4ACA-F54F-B8E2-45413EEED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87D17-337F-6545-BD38-18B2BA137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D3B6A-8088-ED47-83C3-76F60572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CAB91-FDC6-CB41-8BDD-267D6360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412CD-A5D9-574C-916E-408879D6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8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9D6F6-BD92-EF49-8223-4314FAD75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A760B-1379-E549-A132-7984E5F3D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11B81-DF1C-9C41-80E7-AF54CEC71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77F65-C041-8F4F-A0D1-C1E4C3EF5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786EE-4751-824C-B5B5-7B5A0C6DC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7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9077-26E2-1141-B5CE-11A067D16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5F991-879C-F346-8A2B-805B7F198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32FBE-95CA-DC4D-9131-B7F4C858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87C4B-D533-264D-80B2-CF61165B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F1511-8560-AA44-AC03-6A75B664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3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7E730-6BE2-DA41-BB72-E15BE4C94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219F8-EFC1-0046-9EA6-167ECD8CB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80A72-82BE-3C4C-BE5D-23E51FFA5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E246E-8468-6242-B7DF-011D8B27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0D501-F169-9646-BA9C-6B4DD82F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E722C-BA80-0543-9476-01C55B1B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0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5CDE8-020A-7248-A58A-2D35B71F8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956D7-F2D1-1940-B4CF-B9106D0DA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62B8B-E76E-3243-B0B1-B130DC929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3D792C-055B-A44B-9B7C-D68AD0E7F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A5EEA0-5ED4-154C-8F22-9F4D76714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1BC3BC-2D6E-414F-A31E-62851900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2/14/21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28DD7D-B7D1-0642-B08E-188645AE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13C7B-587F-B940-9356-EE0FEFE8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4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E2FE8-1653-7342-8A43-612ADF656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AF9E4-FC20-464E-8BCF-47C0775C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2/14/21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B9C760-1F42-5548-A4BD-F18EB14D5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035BC-2FAB-8049-A0FD-71937CBA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4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7A5451-ADD6-CE44-90F2-D056A625B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2/14/21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37FACE-0624-3F4D-A163-1C9868E3F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89288-8426-FA49-9DE8-59936BAB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1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D0D4-EA4F-5246-BE2B-36A7E462E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EC610-F504-1A42-8C7B-42775AEB1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7B1EE-C945-BB4D-941C-3E6E4DA48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3827A-15ED-7C4F-B26D-CA5651B55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9C13B-5ADC-8949-AA97-FA7289A8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0B42C-D43D-3149-8293-9B42DA9F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9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31E4-4B6D-2140-AA09-DC8CF6C1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227E1-27EA-8E45-931B-F28D626B2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7EE31-D378-2A48-9160-C48504864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DBDD6-4543-7B41-9E39-21201FD60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14340-0A38-CB41-AEF5-79495591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7AA0F-A1AA-0544-9187-3003CBF3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2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09935-55BD-AF4E-B488-22148D83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57AFA-9DA1-4742-9903-D5DEAC8E9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B542F-247E-B04D-96B9-480193EAA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A94D9-38B3-6A4F-AECD-4D297511D178}" type="datetimeFigureOut">
              <a:rPr lang="en-US" smtClean="0"/>
              <a:t>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69EC2-56A8-D845-84CB-FBB36C32B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466AA-D2E8-5A4C-83C0-59F68DE70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8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7B3F5-87D8-DB41-BDA9-7C98052A64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MicroPython</a:t>
            </a:r>
            <a:r>
              <a:rPr lang="en-US" dirty="0"/>
              <a:t>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2B51A-0898-264A-AFCA-6ADC54C734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67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9EB3-D2A0-064A-9682-F16094EDA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A4B86-BE59-7F4F-884D-0531A10E7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70713"/>
            <a:ext cx="10515600" cy="10062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7766BFB-BE8C-6442-8A40-6A519FBB4254}"/>
              </a:ext>
            </a:extLst>
          </p:cNvPr>
          <p:cNvSpPr/>
          <p:nvPr/>
        </p:nvSpPr>
        <p:spPr>
          <a:xfrm>
            <a:off x="2895600" y="2922813"/>
            <a:ext cx="1872343" cy="1045029"/>
          </a:xfrm>
          <a:prstGeom prst="rightArrow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Sensors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740CAB-1CBF-F24B-A4BD-39863CD87FA6}"/>
              </a:ext>
            </a:extLst>
          </p:cNvPr>
          <p:cNvSpPr/>
          <p:nvPr/>
        </p:nvSpPr>
        <p:spPr>
          <a:xfrm>
            <a:off x="4767943" y="2852057"/>
            <a:ext cx="2296886" cy="1186543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Microcontroller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7CF6584-92C4-2049-90E6-C632485B2C42}"/>
              </a:ext>
            </a:extLst>
          </p:cNvPr>
          <p:cNvSpPr/>
          <p:nvPr/>
        </p:nvSpPr>
        <p:spPr>
          <a:xfrm>
            <a:off x="7064829" y="2922813"/>
            <a:ext cx="2841171" cy="1045029"/>
          </a:xfrm>
          <a:prstGeom prst="rightArrow">
            <a:avLst/>
          </a:prstGeom>
          <a:solidFill>
            <a:srgbClr val="00B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Output Controls</a:t>
            </a:r>
          </a:p>
        </p:txBody>
      </p:sp>
    </p:spTree>
    <p:extLst>
      <p:ext uri="{BB962C8B-B14F-4D97-AF65-F5344CB8AC3E}">
        <p14:creationId xmlns:p14="http://schemas.microsoft.com/office/powerpoint/2010/main" val="558389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15970-820C-6641-8B83-F3860EDA1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A24DC-9779-0F48-B7B7-8E56F95B0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95483"/>
            <a:ext cx="10515600" cy="8973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01350-0380-A14C-B912-49A0104988CD}"/>
              </a:ext>
            </a:extLst>
          </p:cNvPr>
          <p:cNvSpPr/>
          <p:nvPr/>
        </p:nvSpPr>
        <p:spPr>
          <a:xfrm>
            <a:off x="1763484" y="3140529"/>
            <a:ext cx="1970315" cy="57694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Light Sensor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AA985C-9FB9-574F-80A8-0E3550E6F974}"/>
              </a:ext>
            </a:extLst>
          </p:cNvPr>
          <p:cNvSpPr/>
          <p:nvPr/>
        </p:nvSpPr>
        <p:spPr>
          <a:xfrm>
            <a:off x="1763485" y="2454730"/>
            <a:ext cx="1970316" cy="57694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Distance Sensor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905EA8-E624-4E4F-862E-84D086F2CA43}"/>
              </a:ext>
            </a:extLst>
          </p:cNvPr>
          <p:cNvSpPr/>
          <p:nvPr/>
        </p:nvSpPr>
        <p:spPr>
          <a:xfrm>
            <a:off x="1763484" y="3826328"/>
            <a:ext cx="1970315" cy="57694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Motion Sensor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2B3342-F2AC-3648-A106-A26CF4E66CC0}"/>
              </a:ext>
            </a:extLst>
          </p:cNvPr>
          <p:cNvSpPr/>
          <p:nvPr/>
        </p:nvSpPr>
        <p:spPr>
          <a:xfrm>
            <a:off x="1763484" y="4535942"/>
            <a:ext cx="1970315" cy="57694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Sound Sensor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194C55-8D28-DF45-A3FE-FFE03F9649AD}"/>
              </a:ext>
            </a:extLst>
          </p:cNvPr>
          <p:cNvSpPr/>
          <p:nvPr/>
        </p:nvSpPr>
        <p:spPr>
          <a:xfrm>
            <a:off x="4517568" y="3243035"/>
            <a:ext cx="2296886" cy="1186543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Raspberry Pi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Pico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F1FA16-123C-C04D-91C5-87842992BC8C}"/>
              </a:ext>
            </a:extLst>
          </p:cNvPr>
          <p:cNvCxnSpPr>
            <a:stCxn id="5" idx="3"/>
          </p:cNvCxnSpPr>
          <p:nvPr/>
        </p:nvCxnSpPr>
        <p:spPr>
          <a:xfrm>
            <a:off x="3733801" y="2743201"/>
            <a:ext cx="783771" cy="6857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757574-4FEA-7F44-BB17-553C236E2BB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733799" y="3429000"/>
            <a:ext cx="783771" cy="2547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80C91A-7886-3047-8C66-45C37317222D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733799" y="3970564"/>
            <a:ext cx="783771" cy="1442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2EBF8F-7BEC-314C-B2B3-C2264A914BD8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733799" y="4243613"/>
            <a:ext cx="783769" cy="5808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BD6CE95-3C27-0743-A8DD-81BEACEA34F2}"/>
              </a:ext>
            </a:extLst>
          </p:cNvPr>
          <p:cNvSpPr/>
          <p:nvPr/>
        </p:nvSpPr>
        <p:spPr>
          <a:xfrm>
            <a:off x="7598221" y="2522766"/>
            <a:ext cx="1273636" cy="57694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Motor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89E27C-DA9F-5443-9F4A-EA38A3F08948}"/>
              </a:ext>
            </a:extLst>
          </p:cNvPr>
          <p:cNvSpPr/>
          <p:nvPr/>
        </p:nvSpPr>
        <p:spPr>
          <a:xfrm>
            <a:off x="7598221" y="3158673"/>
            <a:ext cx="1273636" cy="57694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D333B7-7F9F-3042-9954-97C939B693EC}"/>
              </a:ext>
            </a:extLst>
          </p:cNvPr>
          <p:cNvSpPr/>
          <p:nvPr/>
        </p:nvSpPr>
        <p:spPr>
          <a:xfrm>
            <a:off x="7598221" y="3831771"/>
            <a:ext cx="1273636" cy="57694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2A7DCB-BEB2-D944-8B0E-8BE7F348D80B}"/>
              </a:ext>
            </a:extLst>
          </p:cNvPr>
          <p:cNvSpPr/>
          <p:nvPr/>
        </p:nvSpPr>
        <p:spPr>
          <a:xfrm>
            <a:off x="7598221" y="4488771"/>
            <a:ext cx="1273636" cy="57694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88448C-63D6-CC43-B591-B6301AAEFA6B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814454" y="2811237"/>
            <a:ext cx="783767" cy="6609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462C1F5-8D8E-FA49-BF66-F246B2828481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814452" y="3447144"/>
            <a:ext cx="783769" cy="2558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DAFE9B-11B0-944F-9F70-098D116B842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814452" y="3954804"/>
            <a:ext cx="783769" cy="1654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4A69DD9-4B9C-B349-BA0D-8DB2380B399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814450" y="4185610"/>
            <a:ext cx="783771" cy="5916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464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2075</TotalTime>
  <Words>21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MicroPython Figures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4</cp:revision>
  <dcterms:created xsi:type="dcterms:W3CDTF">2021-02-14T14:40:42Z</dcterms:created>
  <dcterms:modified xsi:type="dcterms:W3CDTF">2021-02-16T01:16:40Z</dcterms:modified>
</cp:coreProperties>
</file>