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/>
    <p:restoredTop sz="94648"/>
  </p:normalViewPr>
  <p:slideViewPr>
    <p:cSldViewPr snapToGrid="0" snapToObjects="1">
      <p:cViewPr varScale="1">
        <p:scale>
          <a:sx n="114" d="100"/>
          <a:sy n="114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DD77E-0B2E-E14D-A6C8-CE0A59FA2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7C43F-8F72-FE4A-9582-FA41188D7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1B80A-EC31-FB40-9DEA-1E2FC228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3B5-AE76-B24C-B749-6BB54A634CFC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66223-F243-084C-A25D-760E794F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8DD0A-0A90-644E-8FA7-17AB610C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D8DB-DA88-2146-9B18-F9197B07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9566-97DC-DE4F-A46E-D7B0D73EA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6360-E375-CD4A-BA74-2E7471C9C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EA06E-0741-8F4D-879E-6434E898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3B5-AE76-B24C-B749-6BB54A634CFC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1B693-86E0-5F46-9A53-876447AC2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54CCF-731B-2446-B9DB-7B563FEE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D8DB-DA88-2146-9B18-F9197B07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3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E1D5C-14A4-1C42-99F8-A55A7576F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ACA3B-92EE-D447-B02D-083A8826C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5278B-25DC-AA4D-BD2C-0DCA1AA7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3B5-AE76-B24C-B749-6BB54A634CFC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B7AD9-1746-5545-B475-6206D6E5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8CA9A-B073-9A4F-BDAE-EEFCC7E4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D8DB-DA88-2146-9B18-F9197B07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3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2888-19E9-0342-B2C0-0F4BC1CE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209D2-BC86-CA4C-82B4-590F9DF4E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BA732-2717-D74E-894E-378756F9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3B5-AE76-B24C-B749-6BB54A634CFC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CB43B-C2D5-304F-98FD-3AB38C27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17351-22C4-1345-AC32-DEC790EA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D8DB-DA88-2146-9B18-F9197B07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8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DE76-AFDD-7543-8C5B-934C842A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FE429-3516-C646-A502-6E4351C14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31845-65D1-8D4B-B26B-5EEA5B04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3B5-AE76-B24C-B749-6BB54A634CFC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62984-935D-DF4D-818B-BD8AC133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CD05E-98FD-BD4F-AACD-ADECBD18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D8DB-DA88-2146-9B18-F9197B07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6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9DBE-D288-4A48-B6E1-18EA4BA8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4E768-B96C-674C-B9C0-F6A5DB438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12CFA-D08D-BF40-8808-3177166D9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E1EE3-280C-0842-967B-C31A6511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3B5-AE76-B24C-B749-6BB54A634CFC}" type="datetimeFigureOut">
              <a:rPr lang="en-US" smtClean="0"/>
              <a:t>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606E8-D182-A94C-87BB-F73054A1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B8E19-DEDC-1840-97B7-2F6CD633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D8DB-DA88-2146-9B18-F9197B07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8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D6E4-F830-AA44-8A1D-8337AC2C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17EE5-6161-9E46-85E6-A2AEE0B66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C3151-83B0-184F-8795-20FCADDD1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27B21-6BCF-5844-8022-282F23073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B7C5-35AD-E64C-872C-8A4F8D67F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DCA2E-EA31-3E40-9C40-95349F86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3B5-AE76-B24C-B749-6BB54A634CFC}" type="datetimeFigureOut">
              <a:rPr lang="en-US" smtClean="0"/>
              <a:t>1/30/22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C1D9A7-2802-9E4B-96F3-902CA311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14380-B0FB-D34B-9D6A-4FC691FE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D8DB-DA88-2146-9B18-F9197B07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3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C608-5A8E-6C42-B4AE-B23F1143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6F8B6-2595-2E48-82D0-9CF86E9D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3B5-AE76-B24C-B749-6BB54A634CFC}" type="datetimeFigureOut">
              <a:rPr lang="en-US" smtClean="0"/>
              <a:t>1/30/22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BED31-6E01-FC4F-9E51-D2F4EE96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17C16-5DC8-8445-9C0B-B3174F21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D8DB-DA88-2146-9B18-F9197B07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6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008A7-E466-954D-8AD9-AF0A9725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3B5-AE76-B24C-B749-6BB54A634CFC}" type="datetimeFigureOut">
              <a:rPr lang="en-US" smtClean="0"/>
              <a:t>1/30/22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74A62-83E6-0345-B5D1-88B240D6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FD93C-2712-3D41-96C7-78765C5D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D8DB-DA88-2146-9B18-F9197B07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8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6367-78B9-9343-8E55-04FB99B07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2CF7B-7751-E948-9EDB-330BB386F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466D7-D4DA-CA46-B9C4-75099ECCF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770C2-091C-E342-8428-E6882E98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3B5-AE76-B24C-B749-6BB54A634CFC}" type="datetimeFigureOut">
              <a:rPr lang="en-US" smtClean="0"/>
              <a:t>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2A028-1FD0-DF4F-AACB-624F0EB1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E2785-8E96-0448-AA6E-F23E94A7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D8DB-DA88-2146-9B18-F9197B07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2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049F7-36EB-274B-AE4C-0A1AB6391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26082-D1F0-6E43-976C-C73587C9B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EA957-3071-7B40-8BD9-3E7795746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B6EC6-536B-2F4A-B626-9D28E563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3B5-AE76-B24C-B749-6BB54A634CFC}" type="datetimeFigureOut">
              <a:rPr lang="en-US" smtClean="0"/>
              <a:t>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CF4EF-DD0C-8A49-A51D-33736854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4C654-3647-8143-AFCF-D87E7105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D8DB-DA88-2146-9B18-F9197B07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7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AB855-5F38-7143-8B38-D3DF2062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CD776-EC6A-3A42-9255-1046CA7A6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2B1C9-6B62-BC44-9DE9-42C388056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343B5-AE76-B24C-B749-6BB54A634CFC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217D5-6B3E-6448-B233-36CAE7F30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B51AF-70DD-B548-887B-FAAFF720D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FD8DB-DA88-2146-9B18-F9197B07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41C4-1504-344D-9DEE-4842781C5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Badge Ideas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B8655-51B0-1240-A5B1-39B677A5D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Savvy Robot Certification Badge</a:t>
            </a:r>
          </a:p>
        </p:txBody>
      </p:sp>
    </p:spTree>
    <p:extLst>
      <p:ext uri="{BB962C8B-B14F-4D97-AF65-F5344CB8AC3E}">
        <p14:creationId xmlns:p14="http://schemas.microsoft.com/office/powerpoint/2010/main" val="11008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748B0D48-59F9-A948-9F23-4F3B28610F05}"/>
              </a:ext>
            </a:extLst>
          </p:cNvPr>
          <p:cNvSpPr/>
          <p:nvPr/>
        </p:nvSpPr>
        <p:spPr>
          <a:xfrm>
            <a:off x="9637464" y="2216686"/>
            <a:ext cx="1342959" cy="2098050"/>
          </a:xfrm>
          <a:custGeom>
            <a:avLst/>
            <a:gdLst>
              <a:gd name="connsiteX0" fmla="*/ 920259 w 1225592"/>
              <a:gd name="connsiteY0" fmla="*/ 110348 h 1979439"/>
              <a:gd name="connsiteX1" fmla="*/ 552199 w 1225592"/>
              <a:gd name="connsiteY1" fmla="*/ 6831 h 1979439"/>
              <a:gd name="connsiteX2" fmla="*/ 218644 w 1225592"/>
              <a:gd name="connsiteY2" fmla="*/ 18333 h 1979439"/>
              <a:gd name="connsiteX3" fmla="*/ 51867 w 1225592"/>
              <a:gd name="connsiteY3" fmla="*/ 87344 h 1979439"/>
              <a:gd name="connsiteX4" fmla="*/ 108 w 1225592"/>
              <a:gd name="connsiteY4" fmla="*/ 127601 h 1979439"/>
              <a:gd name="connsiteX5" fmla="*/ 40365 w 1225592"/>
              <a:gd name="connsiteY5" fmla="*/ 277126 h 1979439"/>
              <a:gd name="connsiteX6" fmla="*/ 109376 w 1225592"/>
              <a:gd name="connsiteY6" fmla="*/ 271375 h 1979439"/>
              <a:gd name="connsiteX7" fmla="*/ 224395 w 1225592"/>
              <a:gd name="connsiteY7" fmla="*/ 363390 h 1979439"/>
              <a:gd name="connsiteX8" fmla="*/ 276153 w 1225592"/>
              <a:gd name="connsiteY8" fmla="*/ 530167 h 1979439"/>
              <a:gd name="connsiteX9" fmla="*/ 322161 w 1225592"/>
              <a:gd name="connsiteY9" fmla="*/ 725699 h 1979439"/>
              <a:gd name="connsiteX10" fmla="*/ 327912 w 1225592"/>
              <a:gd name="connsiteY10" fmla="*/ 1024748 h 1979439"/>
              <a:gd name="connsiteX11" fmla="*/ 322161 w 1225592"/>
              <a:gd name="connsiteY11" fmla="*/ 1254786 h 1979439"/>
              <a:gd name="connsiteX12" fmla="*/ 276153 w 1225592"/>
              <a:gd name="connsiteY12" fmla="*/ 1438816 h 1979439"/>
              <a:gd name="connsiteX13" fmla="*/ 264652 w 1225592"/>
              <a:gd name="connsiteY13" fmla="*/ 1490575 h 1979439"/>
              <a:gd name="connsiteX14" fmla="*/ 391172 w 1225592"/>
              <a:gd name="connsiteY14" fmla="*/ 1910394 h 1979439"/>
              <a:gd name="connsiteX15" fmla="*/ 396923 w 1225592"/>
              <a:gd name="connsiteY15" fmla="*/ 1950650 h 1979439"/>
              <a:gd name="connsiteX16" fmla="*/ 517693 w 1225592"/>
              <a:gd name="connsiteY16" fmla="*/ 1956401 h 1979439"/>
              <a:gd name="connsiteX17" fmla="*/ 787987 w 1225592"/>
              <a:gd name="connsiteY17" fmla="*/ 1979405 h 1979439"/>
              <a:gd name="connsiteX18" fmla="*/ 943263 w 1225592"/>
              <a:gd name="connsiteY18" fmla="*/ 1950650 h 1979439"/>
              <a:gd name="connsiteX19" fmla="*/ 1058282 w 1225592"/>
              <a:gd name="connsiteY19" fmla="*/ 1818378 h 1979439"/>
              <a:gd name="connsiteX20" fmla="*/ 1179052 w 1225592"/>
              <a:gd name="connsiteY20" fmla="*/ 1479073 h 1979439"/>
              <a:gd name="connsiteX21" fmla="*/ 1225059 w 1225592"/>
              <a:gd name="connsiteY21" fmla="*/ 1076507 h 1979439"/>
              <a:gd name="connsiteX22" fmla="*/ 1196304 w 1225592"/>
              <a:gd name="connsiteY22" fmla="*/ 691194 h 1979439"/>
              <a:gd name="connsiteX23" fmla="*/ 1087037 w 1225592"/>
              <a:gd name="connsiteY23" fmla="*/ 351888 h 1979439"/>
              <a:gd name="connsiteX24" fmla="*/ 960516 w 1225592"/>
              <a:gd name="connsiteY24" fmla="*/ 179360 h 1979439"/>
              <a:gd name="connsiteX25" fmla="*/ 920259 w 1225592"/>
              <a:gd name="connsiteY25" fmla="*/ 110348 h 1979439"/>
              <a:gd name="connsiteX0" fmla="*/ 828184 w 1225592"/>
              <a:gd name="connsiteY0" fmla="*/ 86482 h 1977798"/>
              <a:gd name="connsiteX1" fmla="*/ 552199 w 1225592"/>
              <a:gd name="connsiteY1" fmla="*/ 5190 h 1977798"/>
              <a:gd name="connsiteX2" fmla="*/ 218644 w 1225592"/>
              <a:gd name="connsiteY2" fmla="*/ 16692 h 1977798"/>
              <a:gd name="connsiteX3" fmla="*/ 51867 w 1225592"/>
              <a:gd name="connsiteY3" fmla="*/ 85703 h 1977798"/>
              <a:gd name="connsiteX4" fmla="*/ 108 w 1225592"/>
              <a:gd name="connsiteY4" fmla="*/ 125960 h 1977798"/>
              <a:gd name="connsiteX5" fmla="*/ 40365 w 1225592"/>
              <a:gd name="connsiteY5" fmla="*/ 275485 h 1977798"/>
              <a:gd name="connsiteX6" fmla="*/ 109376 w 1225592"/>
              <a:gd name="connsiteY6" fmla="*/ 269734 h 1977798"/>
              <a:gd name="connsiteX7" fmla="*/ 224395 w 1225592"/>
              <a:gd name="connsiteY7" fmla="*/ 361749 h 1977798"/>
              <a:gd name="connsiteX8" fmla="*/ 276153 w 1225592"/>
              <a:gd name="connsiteY8" fmla="*/ 528526 h 1977798"/>
              <a:gd name="connsiteX9" fmla="*/ 322161 w 1225592"/>
              <a:gd name="connsiteY9" fmla="*/ 724058 h 1977798"/>
              <a:gd name="connsiteX10" fmla="*/ 327912 w 1225592"/>
              <a:gd name="connsiteY10" fmla="*/ 1023107 h 1977798"/>
              <a:gd name="connsiteX11" fmla="*/ 322161 w 1225592"/>
              <a:gd name="connsiteY11" fmla="*/ 1253145 h 1977798"/>
              <a:gd name="connsiteX12" fmla="*/ 276153 w 1225592"/>
              <a:gd name="connsiteY12" fmla="*/ 1437175 h 1977798"/>
              <a:gd name="connsiteX13" fmla="*/ 264652 w 1225592"/>
              <a:gd name="connsiteY13" fmla="*/ 1488934 h 1977798"/>
              <a:gd name="connsiteX14" fmla="*/ 391172 w 1225592"/>
              <a:gd name="connsiteY14" fmla="*/ 1908753 h 1977798"/>
              <a:gd name="connsiteX15" fmla="*/ 396923 w 1225592"/>
              <a:gd name="connsiteY15" fmla="*/ 1949009 h 1977798"/>
              <a:gd name="connsiteX16" fmla="*/ 517693 w 1225592"/>
              <a:gd name="connsiteY16" fmla="*/ 1954760 h 1977798"/>
              <a:gd name="connsiteX17" fmla="*/ 787987 w 1225592"/>
              <a:gd name="connsiteY17" fmla="*/ 1977764 h 1977798"/>
              <a:gd name="connsiteX18" fmla="*/ 943263 w 1225592"/>
              <a:gd name="connsiteY18" fmla="*/ 1949009 h 1977798"/>
              <a:gd name="connsiteX19" fmla="*/ 1058282 w 1225592"/>
              <a:gd name="connsiteY19" fmla="*/ 1816737 h 1977798"/>
              <a:gd name="connsiteX20" fmla="*/ 1179052 w 1225592"/>
              <a:gd name="connsiteY20" fmla="*/ 1477432 h 1977798"/>
              <a:gd name="connsiteX21" fmla="*/ 1225059 w 1225592"/>
              <a:gd name="connsiteY21" fmla="*/ 1074866 h 1977798"/>
              <a:gd name="connsiteX22" fmla="*/ 1196304 w 1225592"/>
              <a:gd name="connsiteY22" fmla="*/ 689553 h 1977798"/>
              <a:gd name="connsiteX23" fmla="*/ 1087037 w 1225592"/>
              <a:gd name="connsiteY23" fmla="*/ 350247 h 1977798"/>
              <a:gd name="connsiteX24" fmla="*/ 960516 w 1225592"/>
              <a:gd name="connsiteY24" fmla="*/ 177719 h 1977798"/>
              <a:gd name="connsiteX25" fmla="*/ 828184 w 1225592"/>
              <a:gd name="connsiteY25" fmla="*/ 86482 h 1977798"/>
              <a:gd name="connsiteX0" fmla="*/ 932875 w 1330283"/>
              <a:gd name="connsiteY0" fmla="*/ 86482 h 1977798"/>
              <a:gd name="connsiteX1" fmla="*/ 656890 w 1330283"/>
              <a:gd name="connsiteY1" fmla="*/ 5190 h 1977798"/>
              <a:gd name="connsiteX2" fmla="*/ 323335 w 1330283"/>
              <a:gd name="connsiteY2" fmla="*/ 16692 h 1977798"/>
              <a:gd name="connsiteX3" fmla="*/ 156558 w 1330283"/>
              <a:gd name="connsiteY3" fmla="*/ 85703 h 1977798"/>
              <a:gd name="connsiteX4" fmla="*/ 24 w 1330283"/>
              <a:gd name="connsiteY4" fmla="*/ 195810 h 1977798"/>
              <a:gd name="connsiteX5" fmla="*/ 145056 w 1330283"/>
              <a:gd name="connsiteY5" fmla="*/ 275485 h 1977798"/>
              <a:gd name="connsiteX6" fmla="*/ 214067 w 1330283"/>
              <a:gd name="connsiteY6" fmla="*/ 269734 h 1977798"/>
              <a:gd name="connsiteX7" fmla="*/ 329086 w 1330283"/>
              <a:gd name="connsiteY7" fmla="*/ 361749 h 1977798"/>
              <a:gd name="connsiteX8" fmla="*/ 380844 w 1330283"/>
              <a:gd name="connsiteY8" fmla="*/ 528526 h 1977798"/>
              <a:gd name="connsiteX9" fmla="*/ 426852 w 1330283"/>
              <a:gd name="connsiteY9" fmla="*/ 724058 h 1977798"/>
              <a:gd name="connsiteX10" fmla="*/ 432603 w 1330283"/>
              <a:gd name="connsiteY10" fmla="*/ 1023107 h 1977798"/>
              <a:gd name="connsiteX11" fmla="*/ 426852 w 1330283"/>
              <a:gd name="connsiteY11" fmla="*/ 1253145 h 1977798"/>
              <a:gd name="connsiteX12" fmla="*/ 380844 w 1330283"/>
              <a:gd name="connsiteY12" fmla="*/ 1437175 h 1977798"/>
              <a:gd name="connsiteX13" fmla="*/ 369343 w 1330283"/>
              <a:gd name="connsiteY13" fmla="*/ 1488934 h 1977798"/>
              <a:gd name="connsiteX14" fmla="*/ 495863 w 1330283"/>
              <a:gd name="connsiteY14" fmla="*/ 1908753 h 1977798"/>
              <a:gd name="connsiteX15" fmla="*/ 501614 w 1330283"/>
              <a:gd name="connsiteY15" fmla="*/ 1949009 h 1977798"/>
              <a:gd name="connsiteX16" fmla="*/ 622384 w 1330283"/>
              <a:gd name="connsiteY16" fmla="*/ 1954760 h 1977798"/>
              <a:gd name="connsiteX17" fmla="*/ 892678 w 1330283"/>
              <a:gd name="connsiteY17" fmla="*/ 1977764 h 1977798"/>
              <a:gd name="connsiteX18" fmla="*/ 1047954 w 1330283"/>
              <a:gd name="connsiteY18" fmla="*/ 1949009 h 1977798"/>
              <a:gd name="connsiteX19" fmla="*/ 1162973 w 1330283"/>
              <a:gd name="connsiteY19" fmla="*/ 1816737 h 1977798"/>
              <a:gd name="connsiteX20" fmla="*/ 1283743 w 1330283"/>
              <a:gd name="connsiteY20" fmla="*/ 1477432 h 1977798"/>
              <a:gd name="connsiteX21" fmla="*/ 1329750 w 1330283"/>
              <a:gd name="connsiteY21" fmla="*/ 1074866 h 1977798"/>
              <a:gd name="connsiteX22" fmla="*/ 1300995 w 1330283"/>
              <a:gd name="connsiteY22" fmla="*/ 689553 h 1977798"/>
              <a:gd name="connsiteX23" fmla="*/ 1191728 w 1330283"/>
              <a:gd name="connsiteY23" fmla="*/ 350247 h 1977798"/>
              <a:gd name="connsiteX24" fmla="*/ 1065207 w 1330283"/>
              <a:gd name="connsiteY24" fmla="*/ 177719 h 1977798"/>
              <a:gd name="connsiteX25" fmla="*/ 932875 w 1330283"/>
              <a:gd name="connsiteY25" fmla="*/ 86482 h 1977798"/>
              <a:gd name="connsiteX0" fmla="*/ 940493 w 1337901"/>
              <a:gd name="connsiteY0" fmla="*/ 86482 h 1977798"/>
              <a:gd name="connsiteX1" fmla="*/ 664508 w 1337901"/>
              <a:gd name="connsiteY1" fmla="*/ 5190 h 1977798"/>
              <a:gd name="connsiteX2" fmla="*/ 330953 w 1337901"/>
              <a:gd name="connsiteY2" fmla="*/ 16692 h 1977798"/>
              <a:gd name="connsiteX3" fmla="*/ 164176 w 1337901"/>
              <a:gd name="connsiteY3" fmla="*/ 85703 h 1977798"/>
              <a:gd name="connsiteX4" fmla="*/ 7642 w 1337901"/>
              <a:gd name="connsiteY4" fmla="*/ 195810 h 1977798"/>
              <a:gd name="connsiteX5" fmla="*/ 44724 w 1337901"/>
              <a:gd name="connsiteY5" fmla="*/ 345335 h 1977798"/>
              <a:gd name="connsiteX6" fmla="*/ 221685 w 1337901"/>
              <a:gd name="connsiteY6" fmla="*/ 269734 h 1977798"/>
              <a:gd name="connsiteX7" fmla="*/ 336704 w 1337901"/>
              <a:gd name="connsiteY7" fmla="*/ 361749 h 1977798"/>
              <a:gd name="connsiteX8" fmla="*/ 388462 w 1337901"/>
              <a:gd name="connsiteY8" fmla="*/ 528526 h 1977798"/>
              <a:gd name="connsiteX9" fmla="*/ 434470 w 1337901"/>
              <a:gd name="connsiteY9" fmla="*/ 724058 h 1977798"/>
              <a:gd name="connsiteX10" fmla="*/ 440221 w 1337901"/>
              <a:gd name="connsiteY10" fmla="*/ 1023107 h 1977798"/>
              <a:gd name="connsiteX11" fmla="*/ 434470 w 1337901"/>
              <a:gd name="connsiteY11" fmla="*/ 1253145 h 1977798"/>
              <a:gd name="connsiteX12" fmla="*/ 388462 w 1337901"/>
              <a:gd name="connsiteY12" fmla="*/ 1437175 h 1977798"/>
              <a:gd name="connsiteX13" fmla="*/ 376961 w 1337901"/>
              <a:gd name="connsiteY13" fmla="*/ 1488934 h 1977798"/>
              <a:gd name="connsiteX14" fmla="*/ 503481 w 1337901"/>
              <a:gd name="connsiteY14" fmla="*/ 1908753 h 1977798"/>
              <a:gd name="connsiteX15" fmla="*/ 509232 w 1337901"/>
              <a:gd name="connsiteY15" fmla="*/ 1949009 h 1977798"/>
              <a:gd name="connsiteX16" fmla="*/ 630002 w 1337901"/>
              <a:gd name="connsiteY16" fmla="*/ 1954760 h 1977798"/>
              <a:gd name="connsiteX17" fmla="*/ 900296 w 1337901"/>
              <a:gd name="connsiteY17" fmla="*/ 1977764 h 1977798"/>
              <a:gd name="connsiteX18" fmla="*/ 1055572 w 1337901"/>
              <a:gd name="connsiteY18" fmla="*/ 1949009 h 1977798"/>
              <a:gd name="connsiteX19" fmla="*/ 1170591 w 1337901"/>
              <a:gd name="connsiteY19" fmla="*/ 1816737 h 1977798"/>
              <a:gd name="connsiteX20" fmla="*/ 1291361 w 1337901"/>
              <a:gd name="connsiteY20" fmla="*/ 1477432 h 1977798"/>
              <a:gd name="connsiteX21" fmla="*/ 1337368 w 1337901"/>
              <a:gd name="connsiteY21" fmla="*/ 1074866 h 1977798"/>
              <a:gd name="connsiteX22" fmla="*/ 1308613 w 1337901"/>
              <a:gd name="connsiteY22" fmla="*/ 689553 h 1977798"/>
              <a:gd name="connsiteX23" fmla="*/ 1199346 w 1337901"/>
              <a:gd name="connsiteY23" fmla="*/ 350247 h 1977798"/>
              <a:gd name="connsiteX24" fmla="*/ 1072825 w 1337901"/>
              <a:gd name="connsiteY24" fmla="*/ 177719 h 1977798"/>
              <a:gd name="connsiteX25" fmla="*/ 940493 w 1337901"/>
              <a:gd name="connsiteY25" fmla="*/ 86482 h 1977798"/>
              <a:gd name="connsiteX0" fmla="*/ 938601 w 1336009"/>
              <a:gd name="connsiteY0" fmla="*/ 86482 h 1977798"/>
              <a:gd name="connsiteX1" fmla="*/ 662616 w 1336009"/>
              <a:gd name="connsiteY1" fmla="*/ 5190 h 1977798"/>
              <a:gd name="connsiteX2" fmla="*/ 329061 w 1336009"/>
              <a:gd name="connsiteY2" fmla="*/ 16692 h 1977798"/>
              <a:gd name="connsiteX3" fmla="*/ 162284 w 1336009"/>
              <a:gd name="connsiteY3" fmla="*/ 85703 h 1977798"/>
              <a:gd name="connsiteX4" fmla="*/ 5750 w 1336009"/>
              <a:gd name="connsiteY4" fmla="*/ 195810 h 1977798"/>
              <a:gd name="connsiteX5" fmla="*/ 42832 w 1336009"/>
              <a:gd name="connsiteY5" fmla="*/ 345335 h 1977798"/>
              <a:gd name="connsiteX6" fmla="*/ 128236 w 1336009"/>
              <a:gd name="connsiteY6" fmla="*/ 309259 h 1977798"/>
              <a:gd name="connsiteX7" fmla="*/ 219793 w 1336009"/>
              <a:gd name="connsiteY7" fmla="*/ 269734 h 1977798"/>
              <a:gd name="connsiteX8" fmla="*/ 334812 w 1336009"/>
              <a:gd name="connsiteY8" fmla="*/ 361749 h 1977798"/>
              <a:gd name="connsiteX9" fmla="*/ 386570 w 1336009"/>
              <a:gd name="connsiteY9" fmla="*/ 528526 h 1977798"/>
              <a:gd name="connsiteX10" fmla="*/ 432578 w 1336009"/>
              <a:gd name="connsiteY10" fmla="*/ 724058 h 1977798"/>
              <a:gd name="connsiteX11" fmla="*/ 438329 w 1336009"/>
              <a:gd name="connsiteY11" fmla="*/ 1023107 h 1977798"/>
              <a:gd name="connsiteX12" fmla="*/ 432578 w 1336009"/>
              <a:gd name="connsiteY12" fmla="*/ 1253145 h 1977798"/>
              <a:gd name="connsiteX13" fmla="*/ 386570 w 1336009"/>
              <a:gd name="connsiteY13" fmla="*/ 1437175 h 1977798"/>
              <a:gd name="connsiteX14" fmla="*/ 375069 w 1336009"/>
              <a:gd name="connsiteY14" fmla="*/ 1488934 h 1977798"/>
              <a:gd name="connsiteX15" fmla="*/ 501589 w 1336009"/>
              <a:gd name="connsiteY15" fmla="*/ 1908753 h 1977798"/>
              <a:gd name="connsiteX16" fmla="*/ 507340 w 1336009"/>
              <a:gd name="connsiteY16" fmla="*/ 1949009 h 1977798"/>
              <a:gd name="connsiteX17" fmla="*/ 628110 w 1336009"/>
              <a:gd name="connsiteY17" fmla="*/ 1954760 h 1977798"/>
              <a:gd name="connsiteX18" fmla="*/ 898404 w 1336009"/>
              <a:gd name="connsiteY18" fmla="*/ 1977764 h 1977798"/>
              <a:gd name="connsiteX19" fmla="*/ 1053680 w 1336009"/>
              <a:gd name="connsiteY19" fmla="*/ 1949009 h 1977798"/>
              <a:gd name="connsiteX20" fmla="*/ 1168699 w 1336009"/>
              <a:gd name="connsiteY20" fmla="*/ 1816737 h 1977798"/>
              <a:gd name="connsiteX21" fmla="*/ 1289469 w 1336009"/>
              <a:gd name="connsiteY21" fmla="*/ 1477432 h 1977798"/>
              <a:gd name="connsiteX22" fmla="*/ 1335476 w 1336009"/>
              <a:gd name="connsiteY22" fmla="*/ 1074866 h 1977798"/>
              <a:gd name="connsiteX23" fmla="*/ 1306721 w 1336009"/>
              <a:gd name="connsiteY23" fmla="*/ 689553 h 1977798"/>
              <a:gd name="connsiteX24" fmla="*/ 1197454 w 1336009"/>
              <a:gd name="connsiteY24" fmla="*/ 350247 h 1977798"/>
              <a:gd name="connsiteX25" fmla="*/ 1070933 w 1336009"/>
              <a:gd name="connsiteY25" fmla="*/ 177719 h 1977798"/>
              <a:gd name="connsiteX26" fmla="*/ 938601 w 1336009"/>
              <a:gd name="connsiteY26" fmla="*/ 86482 h 1977798"/>
              <a:gd name="connsiteX0" fmla="*/ 938350 w 1335758"/>
              <a:gd name="connsiteY0" fmla="*/ 86482 h 1977798"/>
              <a:gd name="connsiteX1" fmla="*/ 662365 w 1335758"/>
              <a:gd name="connsiteY1" fmla="*/ 5190 h 1977798"/>
              <a:gd name="connsiteX2" fmla="*/ 328810 w 1335758"/>
              <a:gd name="connsiteY2" fmla="*/ 16692 h 1977798"/>
              <a:gd name="connsiteX3" fmla="*/ 162033 w 1335758"/>
              <a:gd name="connsiteY3" fmla="*/ 85703 h 1977798"/>
              <a:gd name="connsiteX4" fmla="*/ 5499 w 1335758"/>
              <a:gd name="connsiteY4" fmla="*/ 195810 h 1977798"/>
              <a:gd name="connsiteX5" fmla="*/ 42581 w 1335758"/>
              <a:gd name="connsiteY5" fmla="*/ 345335 h 1977798"/>
              <a:gd name="connsiteX6" fmla="*/ 112110 w 1335758"/>
              <a:gd name="connsiteY6" fmla="*/ 293384 h 1977798"/>
              <a:gd name="connsiteX7" fmla="*/ 219542 w 1335758"/>
              <a:gd name="connsiteY7" fmla="*/ 269734 h 1977798"/>
              <a:gd name="connsiteX8" fmla="*/ 334561 w 1335758"/>
              <a:gd name="connsiteY8" fmla="*/ 361749 h 1977798"/>
              <a:gd name="connsiteX9" fmla="*/ 386319 w 1335758"/>
              <a:gd name="connsiteY9" fmla="*/ 528526 h 1977798"/>
              <a:gd name="connsiteX10" fmla="*/ 432327 w 1335758"/>
              <a:gd name="connsiteY10" fmla="*/ 724058 h 1977798"/>
              <a:gd name="connsiteX11" fmla="*/ 438078 w 1335758"/>
              <a:gd name="connsiteY11" fmla="*/ 1023107 h 1977798"/>
              <a:gd name="connsiteX12" fmla="*/ 432327 w 1335758"/>
              <a:gd name="connsiteY12" fmla="*/ 1253145 h 1977798"/>
              <a:gd name="connsiteX13" fmla="*/ 386319 w 1335758"/>
              <a:gd name="connsiteY13" fmla="*/ 1437175 h 1977798"/>
              <a:gd name="connsiteX14" fmla="*/ 374818 w 1335758"/>
              <a:gd name="connsiteY14" fmla="*/ 1488934 h 1977798"/>
              <a:gd name="connsiteX15" fmla="*/ 501338 w 1335758"/>
              <a:gd name="connsiteY15" fmla="*/ 1908753 h 1977798"/>
              <a:gd name="connsiteX16" fmla="*/ 507089 w 1335758"/>
              <a:gd name="connsiteY16" fmla="*/ 1949009 h 1977798"/>
              <a:gd name="connsiteX17" fmla="*/ 627859 w 1335758"/>
              <a:gd name="connsiteY17" fmla="*/ 1954760 h 1977798"/>
              <a:gd name="connsiteX18" fmla="*/ 898153 w 1335758"/>
              <a:gd name="connsiteY18" fmla="*/ 1977764 h 1977798"/>
              <a:gd name="connsiteX19" fmla="*/ 1053429 w 1335758"/>
              <a:gd name="connsiteY19" fmla="*/ 1949009 h 1977798"/>
              <a:gd name="connsiteX20" fmla="*/ 1168448 w 1335758"/>
              <a:gd name="connsiteY20" fmla="*/ 1816737 h 1977798"/>
              <a:gd name="connsiteX21" fmla="*/ 1289218 w 1335758"/>
              <a:gd name="connsiteY21" fmla="*/ 1477432 h 1977798"/>
              <a:gd name="connsiteX22" fmla="*/ 1335225 w 1335758"/>
              <a:gd name="connsiteY22" fmla="*/ 1074866 h 1977798"/>
              <a:gd name="connsiteX23" fmla="*/ 1306470 w 1335758"/>
              <a:gd name="connsiteY23" fmla="*/ 689553 h 1977798"/>
              <a:gd name="connsiteX24" fmla="*/ 1197203 w 1335758"/>
              <a:gd name="connsiteY24" fmla="*/ 350247 h 1977798"/>
              <a:gd name="connsiteX25" fmla="*/ 1070682 w 1335758"/>
              <a:gd name="connsiteY25" fmla="*/ 177719 h 1977798"/>
              <a:gd name="connsiteX26" fmla="*/ 938350 w 1335758"/>
              <a:gd name="connsiteY26" fmla="*/ 86482 h 1977798"/>
              <a:gd name="connsiteX0" fmla="*/ 941625 w 1339033"/>
              <a:gd name="connsiteY0" fmla="*/ 86482 h 1977798"/>
              <a:gd name="connsiteX1" fmla="*/ 665640 w 1339033"/>
              <a:gd name="connsiteY1" fmla="*/ 5190 h 1977798"/>
              <a:gd name="connsiteX2" fmla="*/ 332085 w 1339033"/>
              <a:gd name="connsiteY2" fmla="*/ 16692 h 1977798"/>
              <a:gd name="connsiteX3" fmla="*/ 165308 w 1339033"/>
              <a:gd name="connsiteY3" fmla="*/ 85703 h 1977798"/>
              <a:gd name="connsiteX4" fmla="*/ 8774 w 1339033"/>
              <a:gd name="connsiteY4" fmla="*/ 195810 h 1977798"/>
              <a:gd name="connsiteX5" fmla="*/ 29981 w 1339033"/>
              <a:gd name="connsiteY5" fmla="*/ 358035 h 1977798"/>
              <a:gd name="connsiteX6" fmla="*/ 115385 w 1339033"/>
              <a:gd name="connsiteY6" fmla="*/ 293384 h 1977798"/>
              <a:gd name="connsiteX7" fmla="*/ 222817 w 1339033"/>
              <a:gd name="connsiteY7" fmla="*/ 269734 h 1977798"/>
              <a:gd name="connsiteX8" fmla="*/ 337836 w 1339033"/>
              <a:gd name="connsiteY8" fmla="*/ 361749 h 1977798"/>
              <a:gd name="connsiteX9" fmla="*/ 389594 w 1339033"/>
              <a:gd name="connsiteY9" fmla="*/ 528526 h 1977798"/>
              <a:gd name="connsiteX10" fmla="*/ 435602 w 1339033"/>
              <a:gd name="connsiteY10" fmla="*/ 724058 h 1977798"/>
              <a:gd name="connsiteX11" fmla="*/ 441353 w 1339033"/>
              <a:gd name="connsiteY11" fmla="*/ 1023107 h 1977798"/>
              <a:gd name="connsiteX12" fmla="*/ 435602 w 1339033"/>
              <a:gd name="connsiteY12" fmla="*/ 1253145 h 1977798"/>
              <a:gd name="connsiteX13" fmla="*/ 389594 w 1339033"/>
              <a:gd name="connsiteY13" fmla="*/ 1437175 h 1977798"/>
              <a:gd name="connsiteX14" fmla="*/ 378093 w 1339033"/>
              <a:gd name="connsiteY14" fmla="*/ 1488934 h 1977798"/>
              <a:gd name="connsiteX15" fmla="*/ 504613 w 1339033"/>
              <a:gd name="connsiteY15" fmla="*/ 1908753 h 1977798"/>
              <a:gd name="connsiteX16" fmla="*/ 510364 w 1339033"/>
              <a:gd name="connsiteY16" fmla="*/ 1949009 h 1977798"/>
              <a:gd name="connsiteX17" fmla="*/ 631134 w 1339033"/>
              <a:gd name="connsiteY17" fmla="*/ 1954760 h 1977798"/>
              <a:gd name="connsiteX18" fmla="*/ 901428 w 1339033"/>
              <a:gd name="connsiteY18" fmla="*/ 1977764 h 1977798"/>
              <a:gd name="connsiteX19" fmla="*/ 1056704 w 1339033"/>
              <a:gd name="connsiteY19" fmla="*/ 1949009 h 1977798"/>
              <a:gd name="connsiteX20" fmla="*/ 1171723 w 1339033"/>
              <a:gd name="connsiteY20" fmla="*/ 1816737 h 1977798"/>
              <a:gd name="connsiteX21" fmla="*/ 1292493 w 1339033"/>
              <a:gd name="connsiteY21" fmla="*/ 1477432 h 1977798"/>
              <a:gd name="connsiteX22" fmla="*/ 1338500 w 1339033"/>
              <a:gd name="connsiteY22" fmla="*/ 1074866 h 1977798"/>
              <a:gd name="connsiteX23" fmla="*/ 1309745 w 1339033"/>
              <a:gd name="connsiteY23" fmla="*/ 689553 h 1977798"/>
              <a:gd name="connsiteX24" fmla="*/ 1200478 w 1339033"/>
              <a:gd name="connsiteY24" fmla="*/ 350247 h 1977798"/>
              <a:gd name="connsiteX25" fmla="*/ 1073957 w 1339033"/>
              <a:gd name="connsiteY25" fmla="*/ 177719 h 1977798"/>
              <a:gd name="connsiteX26" fmla="*/ 941625 w 1339033"/>
              <a:gd name="connsiteY26" fmla="*/ 86482 h 1977798"/>
              <a:gd name="connsiteX0" fmla="*/ 941625 w 1339033"/>
              <a:gd name="connsiteY0" fmla="*/ 86482 h 1977798"/>
              <a:gd name="connsiteX1" fmla="*/ 665640 w 1339033"/>
              <a:gd name="connsiteY1" fmla="*/ 5190 h 1977798"/>
              <a:gd name="connsiteX2" fmla="*/ 332085 w 1339033"/>
              <a:gd name="connsiteY2" fmla="*/ 16692 h 1977798"/>
              <a:gd name="connsiteX3" fmla="*/ 165308 w 1339033"/>
              <a:gd name="connsiteY3" fmla="*/ 85703 h 1977798"/>
              <a:gd name="connsiteX4" fmla="*/ 8774 w 1339033"/>
              <a:gd name="connsiteY4" fmla="*/ 195810 h 1977798"/>
              <a:gd name="connsiteX5" fmla="*/ 29981 w 1339033"/>
              <a:gd name="connsiteY5" fmla="*/ 358035 h 1977798"/>
              <a:gd name="connsiteX6" fmla="*/ 115385 w 1339033"/>
              <a:gd name="connsiteY6" fmla="*/ 293384 h 1977798"/>
              <a:gd name="connsiteX7" fmla="*/ 222817 w 1339033"/>
              <a:gd name="connsiteY7" fmla="*/ 269734 h 1977798"/>
              <a:gd name="connsiteX8" fmla="*/ 337836 w 1339033"/>
              <a:gd name="connsiteY8" fmla="*/ 361749 h 1977798"/>
              <a:gd name="connsiteX9" fmla="*/ 389594 w 1339033"/>
              <a:gd name="connsiteY9" fmla="*/ 528526 h 1977798"/>
              <a:gd name="connsiteX10" fmla="*/ 435602 w 1339033"/>
              <a:gd name="connsiteY10" fmla="*/ 724058 h 1977798"/>
              <a:gd name="connsiteX11" fmla="*/ 441353 w 1339033"/>
              <a:gd name="connsiteY11" fmla="*/ 1023107 h 1977798"/>
              <a:gd name="connsiteX12" fmla="*/ 435602 w 1339033"/>
              <a:gd name="connsiteY12" fmla="*/ 1253145 h 1977798"/>
              <a:gd name="connsiteX13" fmla="*/ 389594 w 1339033"/>
              <a:gd name="connsiteY13" fmla="*/ 1437175 h 1977798"/>
              <a:gd name="connsiteX14" fmla="*/ 378093 w 1339033"/>
              <a:gd name="connsiteY14" fmla="*/ 1488934 h 1977798"/>
              <a:gd name="connsiteX15" fmla="*/ 504613 w 1339033"/>
              <a:gd name="connsiteY15" fmla="*/ 1908753 h 1977798"/>
              <a:gd name="connsiteX16" fmla="*/ 510364 w 1339033"/>
              <a:gd name="connsiteY16" fmla="*/ 1949009 h 1977798"/>
              <a:gd name="connsiteX17" fmla="*/ 631134 w 1339033"/>
              <a:gd name="connsiteY17" fmla="*/ 1954760 h 1977798"/>
              <a:gd name="connsiteX18" fmla="*/ 901428 w 1339033"/>
              <a:gd name="connsiteY18" fmla="*/ 1977764 h 1977798"/>
              <a:gd name="connsiteX19" fmla="*/ 1056704 w 1339033"/>
              <a:gd name="connsiteY19" fmla="*/ 1949009 h 1977798"/>
              <a:gd name="connsiteX20" fmla="*/ 1171723 w 1339033"/>
              <a:gd name="connsiteY20" fmla="*/ 1816737 h 1977798"/>
              <a:gd name="connsiteX21" fmla="*/ 1292493 w 1339033"/>
              <a:gd name="connsiteY21" fmla="*/ 1477432 h 1977798"/>
              <a:gd name="connsiteX22" fmla="*/ 1338500 w 1339033"/>
              <a:gd name="connsiteY22" fmla="*/ 1074866 h 1977798"/>
              <a:gd name="connsiteX23" fmla="*/ 1309745 w 1339033"/>
              <a:gd name="connsiteY23" fmla="*/ 689553 h 1977798"/>
              <a:gd name="connsiteX24" fmla="*/ 1200478 w 1339033"/>
              <a:gd name="connsiteY24" fmla="*/ 350247 h 1977798"/>
              <a:gd name="connsiteX25" fmla="*/ 1073957 w 1339033"/>
              <a:gd name="connsiteY25" fmla="*/ 177719 h 1977798"/>
              <a:gd name="connsiteX26" fmla="*/ 941625 w 1339033"/>
              <a:gd name="connsiteY26" fmla="*/ 86482 h 1977798"/>
              <a:gd name="connsiteX0" fmla="*/ 941625 w 1339033"/>
              <a:gd name="connsiteY0" fmla="*/ 86482 h 1977798"/>
              <a:gd name="connsiteX1" fmla="*/ 665640 w 1339033"/>
              <a:gd name="connsiteY1" fmla="*/ 5190 h 1977798"/>
              <a:gd name="connsiteX2" fmla="*/ 332085 w 1339033"/>
              <a:gd name="connsiteY2" fmla="*/ 16692 h 1977798"/>
              <a:gd name="connsiteX3" fmla="*/ 165308 w 1339033"/>
              <a:gd name="connsiteY3" fmla="*/ 85703 h 1977798"/>
              <a:gd name="connsiteX4" fmla="*/ 8774 w 1339033"/>
              <a:gd name="connsiteY4" fmla="*/ 195810 h 1977798"/>
              <a:gd name="connsiteX5" fmla="*/ 29981 w 1339033"/>
              <a:gd name="connsiteY5" fmla="*/ 358035 h 1977798"/>
              <a:gd name="connsiteX6" fmla="*/ 115385 w 1339033"/>
              <a:gd name="connsiteY6" fmla="*/ 293384 h 1977798"/>
              <a:gd name="connsiteX7" fmla="*/ 222817 w 1339033"/>
              <a:gd name="connsiteY7" fmla="*/ 269734 h 1977798"/>
              <a:gd name="connsiteX8" fmla="*/ 337836 w 1339033"/>
              <a:gd name="connsiteY8" fmla="*/ 361749 h 1977798"/>
              <a:gd name="connsiteX9" fmla="*/ 389594 w 1339033"/>
              <a:gd name="connsiteY9" fmla="*/ 528526 h 1977798"/>
              <a:gd name="connsiteX10" fmla="*/ 435602 w 1339033"/>
              <a:gd name="connsiteY10" fmla="*/ 724058 h 1977798"/>
              <a:gd name="connsiteX11" fmla="*/ 441353 w 1339033"/>
              <a:gd name="connsiteY11" fmla="*/ 1023107 h 1977798"/>
              <a:gd name="connsiteX12" fmla="*/ 435602 w 1339033"/>
              <a:gd name="connsiteY12" fmla="*/ 1253145 h 1977798"/>
              <a:gd name="connsiteX13" fmla="*/ 389594 w 1339033"/>
              <a:gd name="connsiteY13" fmla="*/ 1437175 h 1977798"/>
              <a:gd name="connsiteX14" fmla="*/ 378093 w 1339033"/>
              <a:gd name="connsiteY14" fmla="*/ 1488934 h 1977798"/>
              <a:gd name="connsiteX15" fmla="*/ 504613 w 1339033"/>
              <a:gd name="connsiteY15" fmla="*/ 1908753 h 1977798"/>
              <a:gd name="connsiteX16" fmla="*/ 510364 w 1339033"/>
              <a:gd name="connsiteY16" fmla="*/ 1949009 h 1977798"/>
              <a:gd name="connsiteX17" fmla="*/ 631134 w 1339033"/>
              <a:gd name="connsiteY17" fmla="*/ 1954760 h 1977798"/>
              <a:gd name="connsiteX18" fmla="*/ 901428 w 1339033"/>
              <a:gd name="connsiteY18" fmla="*/ 1977764 h 1977798"/>
              <a:gd name="connsiteX19" fmla="*/ 1056704 w 1339033"/>
              <a:gd name="connsiteY19" fmla="*/ 1949009 h 1977798"/>
              <a:gd name="connsiteX20" fmla="*/ 1171723 w 1339033"/>
              <a:gd name="connsiteY20" fmla="*/ 1816737 h 1977798"/>
              <a:gd name="connsiteX21" fmla="*/ 1292493 w 1339033"/>
              <a:gd name="connsiteY21" fmla="*/ 1477432 h 1977798"/>
              <a:gd name="connsiteX22" fmla="*/ 1338500 w 1339033"/>
              <a:gd name="connsiteY22" fmla="*/ 1074866 h 1977798"/>
              <a:gd name="connsiteX23" fmla="*/ 1309745 w 1339033"/>
              <a:gd name="connsiteY23" fmla="*/ 689553 h 1977798"/>
              <a:gd name="connsiteX24" fmla="*/ 1200478 w 1339033"/>
              <a:gd name="connsiteY24" fmla="*/ 350247 h 1977798"/>
              <a:gd name="connsiteX25" fmla="*/ 1073957 w 1339033"/>
              <a:gd name="connsiteY25" fmla="*/ 177719 h 1977798"/>
              <a:gd name="connsiteX26" fmla="*/ 941625 w 1339033"/>
              <a:gd name="connsiteY26" fmla="*/ 86482 h 1977798"/>
              <a:gd name="connsiteX0" fmla="*/ 942178 w 1339586"/>
              <a:gd name="connsiteY0" fmla="*/ 86482 h 1977798"/>
              <a:gd name="connsiteX1" fmla="*/ 666193 w 1339586"/>
              <a:gd name="connsiteY1" fmla="*/ 5190 h 1977798"/>
              <a:gd name="connsiteX2" fmla="*/ 332638 w 1339586"/>
              <a:gd name="connsiteY2" fmla="*/ 16692 h 1977798"/>
              <a:gd name="connsiteX3" fmla="*/ 165861 w 1339586"/>
              <a:gd name="connsiteY3" fmla="*/ 85703 h 1977798"/>
              <a:gd name="connsiteX4" fmla="*/ 9327 w 1339586"/>
              <a:gd name="connsiteY4" fmla="*/ 195810 h 1977798"/>
              <a:gd name="connsiteX5" fmla="*/ 30534 w 1339586"/>
              <a:gd name="connsiteY5" fmla="*/ 358035 h 1977798"/>
              <a:gd name="connsiteX6" fmla="*/ 115938 w 1339586"/>
              <a:gd name="connsiteY6" fmla="*/ 293384 h 1977798"/>
              <a:gd name="connsiteX7" fmla="*/ 223370 w 1339586"/>
              <a:gd name="connsiteY7" fmla="*/ 269734 h 1977798"/>
              <a:gd name="connsiteX8" fmla="*/ 338389 w 1339586"/>
              <a:gd name="connsiteY8" fmla="*/ 361749 h 1977798"/>
              <a:gd name="connsiteX9" fmla="*/ 390147 w 1339586"/>
              <a:gd name="connsiteY9" fmla="*/ 528526 h 1977798"/>
              <a:gd name="connsiteX10" fmla="*/ 436155 w 1339586"/>
              <a:gd name="connsiteY10" fmla="*/ 724058 h 1977798"/>
              <a:gd name="connsiteX11" fmla="*/ 441906 w 1339586"/>
              <a:gd name="connsiteY11" fmla="*/ 1023107 h 1977798"/>
              <a:gd name="connsiteX12" fmla="*/ 436155 w 1339586"/>
              <a:gd name="connsiteY12" fmla="*/ 1253145 h 1977798"/>
              <a:gd name="connsiteX13" fmla="*/ 390147 w 1339586"/>
              <a:gd name="connsiteY13" fmla="*/ 1437175 h 1977798"/>
              <a:gd name="connsiteX14" fmla="*/ 378646 w 1339586"/>
              <a:gd name="connsiteY14" fmla="*/ 1488934 h 1977798"/>
              <a:gd name="connsiteX15" fmla="*/ 505166 w 1339586"/>
              <a:gd name="connsiteY15" fmla="*/ 1908753 h 1977798"/>
              <a:gd name="connsiteX16" fmla="*/ 510917 w 1339586"/>
              <a:gd name="connsiteY16" fmla="*/ 1949009 h 1977798"/>
              <a:gd name="connsiteX17" fmla="*/ 631687 w 1339586"/>
              <a:gd name="connsiteY17" fmla="*/ 1954760 h 1977798"/>
              <a:gd name="connsiteX18" fmla="*/ 901981 w 1339586"/>
              <a:gd name="connsiteY18" fmla="*/ 1977764 h 1977798"/>
              <a:gd name="connsiteX19" fmla="*/ 1057257 w 1339586"/>
              <a:gd name="connsiteY19" fmla="*/ 1949009 h 1977798"/>
              <a:gd name="connsiteX20" fmla="*/ 1172276 w 1339586"/>
              <a:gd name="connsiteY20" fmla="*/ 1816737 h 1977798"/>
              <a:gd name="connsiteX21" fmla="*/ 1293046 w 1339586"/>
              <a:gd name="connsiteY21" fmla="*/ 1477432 h 1977798"/>
              <a:gd name="connsiteX22" fmla="*/ 1339053 w 1339586"/>
              <a:gd name="connsiteY22" fmla="*/ 1074866 h 1977798"/>
              <a:gd name="connsiteX23" fmla="*/ 1310298 w 1339586"/>
              <a:gd name="connsiteY23" fmla="*/ 689553 h 1977798"/>
              <a:gd name="connsiteX24" fmla="*/ 1201031 w 1339586"/>
              <a:gd name="connsiteY24" fmla="*/ 350247 h 1977798"/>
              <a:gd name="connsiteX25" fmla="*/ 1074510 w 1339586"/>
              <a:gd name="connsiteY25" fmla="*/ 177719 h 1977798"/>
              <a:gd name="connsiteX26" fmla="*/ 942178 w 1339586"/>
              <a:gd name="connsiteY26" fmla="*/ 86482 h 1977798"/>
              <a:gd name="connsiteX0" fmla="*/ 942178 w 1339586"/>
              <a:gd name="connsiteY0" fmla="*/ 86482 h 1977798"/>
              <a:gd name="connsiteX1" fmla="*/ 666193 w 1339586"/>
              <a:gd name="connsiteY1" fmla="*/ 5190 h 1977798"/>
              <a:gd name="connsiteX2" fmla="*/ 332638 w 1339586"/>
              <a:gd name="connsiteY2" fmla="*/ 16692 h 1977798"/>
              <a:gd name="connsiteX3" fmla="*/ 165861 w 1339586"/>
              <a:gd name="connsiteY3" fmla="*/ 85703 h 1977798"/>
              <a:gd name="connsiteX4" fmla="*/ 9327 w 1339586"/>
              <a:gd name="connsiteY4" fmla="*/ 195810 h 1977798"/>
              <a:gd name="connsiteX5" fmla="*/ 30534 w 1339586"/>
              <a:gd name="connsiteY5" fmla="*/ 358035 h 1977798"/>
              <a:gd name="connsiteX6" fmla="*/ 115938 w 1339586"/>
              <a:gd name="connsiteY6" fmla="*/ 293384 h 1977798"/>
              <a:gd name="connsiteX7" fmla="*/ 223370 w 1339586"/>
              <a:gd name="connsiteY7" fmla="*/ 269734 h 1977798"/>
              <a:gd name="connsiteX8" fmla="*/ 338389 w 1339586"/>
              <a:gd name="connsiteY8" fmla="*/ 361749 h 1977798"/>
              <a:gd name="connsiteX9" fmla="*/ 390147 w 1339586"/>
              <a:gd name="connsiteY9" fmla="*/ 528526 h 1977798"/>
              <a:gd name="connsiteX10" fmla="*/ 436155 w 1339586"/>
              <a:gd name="connsiteY10" fmla="*/ 724058 h 1977798"/>
              <a:gd name="connsiteX11" fmla="*/ 441906 w 1339586"/>
              <a:gd name="connsiteY11" fmla="*/ 1023107 h 1977798"/>
              <a:gd name="connsiteX12" fmla="*/ 436155 w 1339586"/>
              <a:gd name="connsiteY12" fmla="*/ 1253145 h 1977798"/>
              <a:gd name="connsiteX13" fmla="*/ 390147 w 1339586"/>
              <a:gd name="connsiteY13" fmla="*/ 1437175 h 1977798"/>
              <a:gd name="connsiteX14" fmla="*/ 378646 w 1339586"/>
              <a:gd name="connsiteY14" fmla="*/ 1488934 h 1977798"/>
              <a:gd name="connsiteX15" fmla="*/ 505166 w 1339586"/>
              <a:gd name="connsiteY15" fmla="*/ 1908753 h 1977798"/>
              <a:gd name="connsiteX16" fmla="*/ 510917 w 1339586"/>
              <a:gd name="connsiteY16" fmla="*/ 1949009 h 1977798"/>
              <a:gd name="connsiteX17" fmla="*/ 631687 w 1339586"/>
              <a:gd name="connsiteY17" fmla="*/ 1954760 h 1977798"/>
              <a:gd name="connsiteX18" fmla="*/ 901981 w 1339586"/>
              <a:gd name="connsiteY18" fmla="*/ 1977764 h 1977798"/>
              <a:gd name="connsiteX19" fmla="*/ 1057257 w 1339586"/>
              <a:gd name="connsiteY19" fmla="*/ 1949009 h 1977798"/>
              <a:gd name="connsiteX20" fmla="*/ 1172276 w 1339586"/>
              <a:gd name="connsiteY20" fmla="*/ 1816737 h 1977798"/>
              <a:gd name="connsiteX21" fmla="*/ 1293046 w 1339586"/>
              <a:gd name="connsiteY21" fmla="*/ 1477432 h 1977798"/>
              <a:gd name="connsiteX22" fmla="*/ 1339053 w 1339586"/>
              <a:gd name="connsiteY22" fmla="*/ 1074866 h 1977798"/>
              <a:gd name="connsiteX23" fmla="*/ 1310298 w 1339586"/>
              <a:gd name="connsiteY23" fmla="*/ 689553 h 1977798"/>
              <a:gd name="connsiteX24" fmla="*/ 1201031 w 1339586"/>
              <a:gd name="connsiteY24" fmla="*/ 350247 h 1977798"/>
              <a:gd name="connsiteX25" fmla="*/ 1074510 w 1339586"/>
              <a:gd name="connsiteY25" fmla="*/ 177719 h 1977798"/>
              <a:gd name="connsiteX26" fmla="*/ 942178 w 1339586"/>
              <a:gd name="connsiteY26" fmla="*/ 86482 h 1977798"/>
              <a:gd name="connsiteX0" fmla="*/ 942178 w 1339586"/>
              <a:gd name="connsiteY0" fmla="*/ 86482 h 1977798"/>
              <a:gd name="connsiteX1" fmla="*/ 666193 w 1339586"/>
              <a:gd name="connsiteY1" fmla="*/ 5190 h 1977798"/>
              <a:gd name="connsiteX2" fmla="*/ 332638 w 1339586"/>
              <a:gd name="connsiteY2" fmla="*/ 16692 h 1977798"/>
              <a:gd name="connsiteX3" fmla="*/ 165861 w 1339586"/>
              <a:gd name="connsiteY3" fmla="*/ 85703 h 1977798"/>
              <a:gd name="connsiteX4" fmla="*/ 9327 w 1339586"/>
              <a:gd name="connsiteY4" fmla="*/ 195810 h 1977798"/>
              <a:gd name="connsiteX5" fmla="*/ 30534 w 1339586"/>
              <a:gd name="connsiteY5" fmla="*/ 358035 h 1977798"/>
              <a:gd name="connsiteX6" fmla="*/ 115938 w 1339586"/>
              <a:gd name="connsiteY6" fmla="*/ 293384 h 1977798"/>
              <a:gd name="connsiteX7" fmla="*/ 223370 w 1339586"/>
              <a:gd name="connsiteY7" fmla="*/ 269734 h 1977798"/>
              <a:gd name="connsiteX8" fmla="*/ 338389 w 1339586"/>
              <a:gd name="connsiteY8" fmla="*/ 361749 h 1977798"/>
              <a:gd name="connsiteX9" fmla="*/ 390147 w 1339586"/>
              <a:gd name="connsiteY9" fmla="*/ 528526 h 1977798"/>
              <a:gd name="connsiteX10" fmla="*/ 436155 w 1339586"/>
              <a:gd name="connsiteY10" fmla="*/ 724058 h 1977798"/>
              <a:gd name="connsiteX11" fmla="*/ 441906 w 1339586"/>
              <a:gd name="connsiteY11" fmla="*/ 1023107 h 1977798"/>
              <a:gd name="connsiteX12" fmla="*/ 436155 w 1339586"/>
              <a:gd name="connsiteY12" fmla="*/ 1253145 h 1977798"/>
              <a:gd name="connsiteX13" fmla="*/ 390147 w 1339586"/>
              <a:gd name="connsiteY13" fmla="*/ 1437175 h 1977798"/>
              <a:gd name="connsiteX14" fmla="*/ 378646 w 1339586"/>
              <a:gd name="connsiteY14" fmla="*/ 1488934 h 1977798"/>
              <a:gd name="connsiteX15" fmla="*/ 505166 w 1339586"/>
              <a:gd name="connsiteY15" fmla="*/ 1908753 h 1977798"/>
              <a:gd name="connsiteX16" fmla="*/ 510917 w 1339586"/>
              <a:gd name="connsiteY16" fmla="*/ 1949009 h 1977798"/>
              <a:gd name="connsiteX17" fmla="*/ 631687 w 1339586"/>
              <a:gd name="connsiteY17" fmla="*/ 1954760 h 1977798"/>
              <a:gd name="connsiteX18" fmla="*/ 901981 w 1339586"/>
              <a:gd name="connsiteY18" fmla="*/ 1977764 h 1977798"/>
              <a:gd name="connsiteX19" fmla="*/ 1057257 w 1339586"/>
              <a:gd name="connsiteY19" fmla="*/ 1949009 h 1977798"/>
              <a:gd name="connsiteX20" fmla="*/ 1172276 w 1339586"/>
              <a:gd name="connsiteY20" fmla="*/ 1816737 h 1977798"/>
              <a:gd name="connsiteX21" fmla="*/ 1293046 w 1339586"/>
              <a:gd name="connsiteY21" fmla="*/ 1477432 h 1977798"/>
              <a:gd name="connsiteX22" fmla="*/ 1339053 w 1339586"/>
              <a:gd name="connsiteY22" fmla="*/ 1074866 h 1977798"/>
              <a:gd name="connsiteX23" fmla="*/ 1310298 w 1339586"/>
              <a:gd name="connsiteY23" fmla="*/ 689553 h 1977798"/>
              <a:gd name="connsiteX24" fmla="*/ 1201031 w 1339586"/>
              <a:gd name="connsiteY24" fmla="*/ 350247 h 1977798"/>
              <a:gd name="connsiteX25" fmla="*/ 1074510 w 1339586"/>
              <a:gd name="connsiteY25" fmla="*/ 177719 h 1977798"/>
              <a:gd name="connsiteX26" fmla="*/ 942178 w 1339586"/>
              <a:gd name="connsiteY26" fmla="*/ 86482 h 1977798"/>
              <a:gd name="connsiteX0" fmla="*/ 932851 w 1330259"/>
              <a:gd name="connsiteY0" fmla="*/ 86482 h 1977798"/>
              <a:gd name="connsiteX1" fmla="*/ 656866 w 1330259"/>
              <a:gd name="connsiteY1" fmla="*/ 5190 h 1977798"/>
              <a:gd name="connsiteX2" fmla="*/ 323311 w 1330259"/>
              <a:gd name="connsiteY2" fmla="*/ 16692 h 1977798"/>
              <a:gd name="connsiteX3" fmla="*/ 156534 w 1330259"/>
              <a:gd name="connsiteY3" fmla="*/ 85703 h 1977798"/>
              <a:gd name="connsiteX4" fmla="*/ 0 w 1330259"/>
              <a:gd name="connsiteY4" fmla="*/ 195810 h 1977798"/>
              <a:gd name="connsiteX5" fmla="*/ 21207 w 1330259"/>
              <a:gd name="connsiteY5" fmla="*/ 358035 h 1977798"/>
              <a:gd name="connsiteX6" fmla="*/ 106611 w 1330259"/>
              <a:gd name="connsiteY6" fmla="*/ 293384 h 1977798"/>
              <a:gd name="connsiteX7" fmla="*/ 214043 w 1330259"/>
              <a:gd name="connsiteY7" fmla="*/ 269734 h 1977798"/>
              <a:gd name="connsiteX8" fmla="*/ 329062 w 1330259"/>
              <a:gd name="connsiteY8" fmla="*/ 361749 h 1977798"/>
              <a:gd name="connsiteX9" fmla="*/ 380820 w 1330259"/>
              <a:gd name="connsiteY9" fmla="*/ 528526 h 1977798"/>
              <a:gd name="connsiteX10" fmla="*/ 426828 w 1330259"/>
              <a:gd name="connsiteY10" fmla="*/ 724058 h 1977798"/>
              <a:gd name="connsiteX11" fmla="*/ 432579 w 1330259"/>
              <a:gd name="connsiteY11" fmla="*/ 1023107 h 1977798"/>
              <a:gd name="connsiteX12" fmla="*/ 426828 w 1330259"/>
              <a:gd name="connsiteY12" fmla="*/ 1253145 h 1977798"/>
              <a:gd name="connsiteX13" fmla="*/ 380820 w 1330259"/>
              <a:gd name="connsiteY13" fmla="*/ 1437175 h 1977798"/>
              <a:gd name="connsiteX14" fmla="*/ 369319 w 1330259"/>
              <a:gd name="connsiteY14" fmla="*/ 1488934 h 1977798"/>
              <a:gd name="connsiteX15" fmla="*/ 495839 w 1330259"/>
              <a:gd name="connsiteY15" fmla="*/ 1908753 h 1977798"/>
              <a:gd name="connsiteX16" fmla="*/ 501590 w 1330259"/>
              <a:gd name="connsiteY16" fmla="*/ 1949009 h 1977798"/>
              <a:gd name="connsiteX17" fmla="*/ 622360 w 1330259"/>
              <a:gd name="connsiteY17" fmla="*/ 1954760 h 1977798"/>
              <a:gd name="connsiteX18" fmla="*/ 892654 w 1330259"/>
              <a:gd name="connsiteY18" fmla="*/ 1977764 h 1977798"/>
              <a:gd name="connsiteX19" fmla="*/ 1047930 w 1330259"/>
              <a:gd name="connsiteY19" fmla="*/ 1949009 h 1977798"/>
              <a:gd name="connsiteX20" fmla="*/ 1162949 w 1330259"/>
              <a:gd name="connsiteY20" fmla="*/ 1816737 h 1977798"/>
              <a:gd name="connsiteX21" fmla="*/ 1283719 w 1330259"/>
              <a:gd name="connsiteY21" fmla="*/ 1477432 h 1977798"/>
              <a:gd name="connsiteX22" fmla="*/ 1329726 w 1330259"/>
              <a:gd name="connsiteY22" fmla="*/ 1074866 h 1977798"/>
              <a:gd name="connsiteX23" fmla="*/ 1300971 w 1330259"/>
              <a:gd name="connsiteY23" fmla="*/ 689553 h 1977798"/>
              <a:gd name="connsiteX24" fmla="*/ 1191704 w 1330259"/>
              <a:gd name="connsiteY24" fmla="*/ 350247 h 1977798"/>
              <a:gd name="connsiteX25" fmla="*/ 1065183 w 1330259"/>
              <a:gd name="connsiteY25" fmla="*/ 177719 h 1977798"/>
              <a:gd name="connsiteX26" fmla="*/ 932851 w 1330259"/>
              <a:gd name="connsiteY26" fmla="*/ 86482 h 1977798"/>
              <a:gd name="connsiteX0" fmla="*/ 945551 w 1342959"/>
              <a:gd name="connsiteY0" fmla="*/ 86482 h 1977798"/>
              <a:gd name="connsiteX1" fmla="*/ 669566 w 1342959"/>
              <a:gd name="connsiteY1" fmla="*/ 5190 h 1977798"/>
              <a:gd name="connsiteX2" fmla="*/ 336011 w 1342959"/>
              <a:gd name="connsiteY2" fmla="*/ 16692 h 1977798"/>
              <a:gd name="connsiteX3" fmla="*/ 169234 w 1342959"/>
              <a:gd name="connsiteY3" fmla="*/ 85703 h 1977798"/>
              <a:gd name="connsiteX4" fmla="*/ 0 w 1342959"/>
              <a:gd name="connsiteY4" fmla="*/ 214860 h 1977798"/>
              <a:gd name="connsiteX5" fmla="*/ 33907 w 1342959"/>
              <a:gd name="connsiteY5" fmla="*/ 358035 h 1977798"/>
              <a:gd name="connsiteX6" fmla="*/ 119311 w 1342959"/>
              <a:gd name="connsiteY6" fmla="*/ 293384 h 1977798"/>
              <a:gd name="connsiteX7" fmla="*/ 226743 w 1342959"/>
              <a:gd name="connsiteY7" fmla="*/ 269734 h 1977798"/>
              <a:gd name="connsiteX8" fmla="*/ 341762 w 1342959"/>
              <a:gd name="connsiteY8" fmla="*/ 361749 h 1977798"/>
              <a:gd name="connsiteX9" fmla="*/ 393520 w 1342959"/>
              <a:gd name="connsiteY9" fmla="*/ 528526 h 1977798"/>
              <a:gd name="connsiteX10" fmla="*/ 439528 w 1342959"/>
              <a:gd name="connsiteY10" fmla="*/ 724058 h 1977798"/>
              <a:gd name="connsiteX11" fmla="*/ 445279 w 1342959"/>
              <a:gd name="connsiteY11" fmla="*/ 1023107 h 1977798"/>
              <a:gd name="connsiteX12" fmla="*/ 439528 w 1342959"/>
              <a:gd name="connsiteY12" fmla="*/ 1253145 h 1977798"/>
              <a:gd name="connsiteX13" fmla="*/ 393520 w 1342959"/>
              <a:gd name="connsiteY13" fmla="*/ 1437175 h 1977798"/>
              <a:gd name="connsiteX14" fmla="*/ 382019 w 1342959"/>
              <a:gd name="connsiteY14" fmla="*/ 1488934 h 1977798"/>
              <a:gd name="connsiteX15" fmla="*/ 508539 w 1342959"/>
              <a:gd name="connsiteY15" fmla="*/ 1908753 h 1977798"/>
              <a:gd name="connsiteX16" fmla="*/ 514290 w 1342959"/>
              <a:gd name="connsiteY16" fmla="*/ 1949009 h 1977798"/>
              <a:gd name="connsiteX17" fmla="*/ 635060 w 1342959"/>
              <a:gd name="connsiteY17" fmla="*/ 1954760 h 1977798"/>
              <a:gd name="connsiteX18" fmla="*/ 905354 w 1342959"/>
              <a:gd name="connsiteY18" fmla="*/ 1977764 h 1977798"/>
              <a:gd name="connsiteX19" fmla="*/ 1060630 w 1342959"/>
              <a:gd name="connsiteY19" fmla="*/ 1949009 h 1977798"/>
              <a:gd name="connsiteX20" fmla="*/ 1175649 w 1342959"/>
              <a:gd name="connsiteY20" fmla="*/ 1816737 h 1977798"/>
              <a:gd name="connsiteX21" fmla="*/ 1296419 w 1342959"/>
              <a:gd name="connsiteY21" fmla="*/ 1477432 h 1977798"/>
              <a:gd name="connsiteX22" fmla="*/ 1342426 w 1342959"/>
              <a:gd name="connsiteY22" fmla="*/ 1074866 h 1977798"/>
              <a:gd name="connsiteX23" fmla="*/ 1313671 w 1342959"/>
              <a:gd name="connsiteY23" fmla="*/ 689553 h 1977798"/>
              <a:gd name="connsiteX24" fmla="*/ 1204404 w 1342959"/>
              <a:gd name="connsiteY24" fmla="*/ 350247 h 1977798"/>
              <a:gd name="connsiteX25" fmla="*/ 1077883 w 1342959"/>
              <a:gd name="connsiteY25" fmla="*/ 177719 h 1977798"/>
              <a:gd name="connsiteX26" fmla="*/ 945551 w 1342959"/>
              <a:gd name="connsiteY26" fmla="*/ 86482 h 1977798"/>
              <a:gd name="connsiteX0" fmla="*/ 945551 w 1342959"/>
              <a:gd name="connsiteY0" fmla="*/ 86482 h 1977798"/>
              <a:gd name="connsiteX1" fmla="*/ 669566 w 1342959"/>
              <a:gd name="connsiteY1" fmla="*/ 5190 h 1977798"/>
              <a:gd name="connsiteX2" fmla="*/ 336011 w 1342959"/>
              <a:gd name="connsiteY2" fmla="*/ 16692 h 1977798"/>
              <a:gd name="connsiteX3" fmla="*/ 169234 w 1342959"/>
              <a:gd name="connsiteY3" fmla="*/ 85703 h 1977798"/>
              <a:gd name="connsiteX4" fmla="*/ 0 w 1342959"/>
              <a:gd name="connsiteY4" fmla="*/ 240260 h 1977798"/>
              <a:gd name="connsiteX5" fmla="*/ 33907 w 1342959"/>
              <a:gd name="connsiteY5" fmla="*/ 358035 h 1977798"/>
              <a:gd name="connsiteX6" fmla="*/ 119311 w 1342959"/>
              <a:gd name="connsiteY6" fmla="*/ 293384 h 1977798"/>
              <a:gd name="connsiteX7" fmla="*/ 226743 w 1342959"/>
              <a:gd name="connsiteY7" fmla="*/ 269734 h 1977798"/>
              <a:gd name="connsiteX8" fmla="*/ 341762 w 1342959"/>
              <a:gd name="connsiteY8" fmla="*/ 361749 h 1977798"/>
              <a:gd name="connsiteX9" fmla="*/ 393520 w 1342959"/>
              <a:gd name="connsiteY9" fmla="*/ 528526 h 1977798"/>
              <a:gd name="connsiteX10" fmla="*/ 439528 w 1342959"/>
              <a:gd name="connsiteY10" fmla="*/ 724058 h 1977798"/>
              <a:gd name="connsiteX11" fmla="*/ 445279 w 1342959"/>
              <a:gd name="connsiteY11" fmla="*/ 1023107 h 1977798"/>
              <a:gd name="connsiteX12" fmla="*/ 439528 w 1342959"/>
              <a:gd name="connsiteY12" fmla="*/ 1253145 h 1977798"/>
              <a:gd name="connsiteX13" fmla="*/ 393520 w 1342959"/>
              <a:gd name="connsiteY13" fmla="*/ 1437175 h 1977798"/>
              <a:gd name="connsiteX14" fmla="*/ 382019 w 1342959"/>
              <a:gd name="connsiteY14" fmla="*/ 1488934 h 1977798"/>
              <a:gd name="connsiteX15" fmla="*/ 508539 w 1342959"/>
              <a:gd name="connsiteY15" fmla="*/ 1908753 h 1977798"/>
              <a:gd name="connsiteX16" fmla="*/ 514290 w 1342959"/>
              <a:gd name="connsiteY16" fmla="*/ 1949009 h 1977798"/>
              <a:gd name="connsiteX17" fmla="*/ 635060 w 1342959"/>
              <a:gd name="connsiteY17" fmla="*/ 1954760 h 1977798"/>
              <a:gd name="connsiteX18" fmla="*/ 905354 w 1342959"/>
              <a:gd name="connsiteY18" fmla="*/ 1977764 h 1977798"/>
              <a:gd name="connsiteX19" fmla="*/ 1060630 w 1342959"/>
              <a:gd name="connsiteY19" fmla="*/ 1949009 h 1977798"/>
              <a:gd name="connsiteX20" fmla="*/ 1175649 w 1342959"/>
              <a:gd name="connsiteY20" fmla="*/ 1816737 h 1977798"/>
              <a:gd name="connsiteX21" fmla="*/ 1296419 w 1342959"/>
              <a:gd name="connsiteY21" fmla="*/ 1477432 h 1977798"/>
              <a:gd name="connsiteX22" fmla="*/ 1342426 w 1342959"/>
              <a:gd name="connsiteY22" fmla="*/ 1074866 h 1977798"/>
              <a:gd name="connsiteX23" fmla="*/ 1313671 w 1342959"/>
              <a:gd name="connsiteY23" fmla="*/ 689553 h 1977798"/>
              <a:gd name="connsiteX24" fmla="*/ 1204404 w 1342959"/>
              <a:gd name="connsiteY24" fmla="*/ 350247 h 1977798"/>
              <a:gd name="connsiteX25" fmla="*/ 1077883 w 1342959"/>
              <a:gd name="connsiteY25" fmla="*/ 177719 h 1977798"/>
              <a:gd name="connsiteX26" fmla="*/ 945551 w 1342959"/>
              <a:gd name="connsiteY26" fmla="*/ 86482 h 1977798"/>
              <a:gd name="connsiteX0" fmla="*/ 945551 w 1342959"/>
              <a:gd name="connsiteY0" fmla="*/ 87837 h 1979153"/>
              <a:gd name="connsiteX1" fmla="*/ 669566 w 1342959"/>
              <a:gd name="connsiteY1" fmla="*/ 6545 h 1979153"/>
              <a:gd name="connsiteX2" fmla="*/ 336011 w 1342959"/>
              <a:gd name="connsiteY2" fmla="*/ 18047 h 1979153"/>
              <a:gd name="connsiteX3" fmla="*/ 131134 w 1342959"/>
              <a:gd name="connsiteY3" fmla="*/ 121983 h 1979153"/>
              <a:gd name="connsiteX4" fmla="*/ 0 w 1342959"/>
              <a:gd name="connsiteY4" fmla="*/ 241615 h 1979153"/>
              <a:gd name="connsiteX5" fmla="*/ 33907 w 1342959"/>
              <a:gd name="connsiteY5" fmla="*/ 359390 h 1979153"/>
              <a:gd name="connsiteX6" fmla="*/ 119311 w 1342959"/>
              <a:gd name="connsiteY6" fmla="*/ 294739 h 1979153"/>
              <a:gd name="connsiteX7" fmla="*/ 226743 w 1342959"/>
              <a:gd name="connsiteY7" fmla="*/ 271089 h 1979153"/>
              <a:gd name="connsiteX8" fmla="*/ 341762 w 1342959"/>
              <a:gd name="connsiteY8" fmla="*/ 363104 h 1979153"/>
              <a:gd name="connsiteX9" fmla="*/ 393520 w 1342959"/>
              <a:gd name="connsiteY9" fmla="*/ 529881 h 1979153"/>
              <a:gd name="connsiteX10" fmla="*/ 439528 w 1342959"/>
              <a:gd name="connsiteY10" fmla="*/ 725413 h 1979153"/>
              <a:gd name="connsiteX11" fmla="*/ 445279 w 1342959"/>
              <a:gd name="connsiteY11" fmla="*/ 1024462 h 1979153"/>
              <a:gd name="connsiteX12" fmla="*/ 439528 w 1342959"/>
              <a:gd name="connsiteY12" fmla="*/ 1254500 h 1979153"/>
              <a:gd name="connsiteX13" fmla="*/ 393520 w 1342959"/>
              <a:gd name="connsiteY13" fmla="*/ 1438530 h 1979153"/>
              <a:gd name="connsiteX14" fmla="*/ 382019 w 1342959"/>
              <a:gd name="connsiteY14" fmla="*/ 1490289 h 1979153"/>
              <a:gd name="connsiteX15" fmla="*/ 508539 w 1342959"/>
              <a:gd name="connsiteY15" fmla="*/ 1910108 h 1979153"/>
              <a:gd name="connsiteX16" fmla="*/ 514290 w 1342959"/>
              <a:gd name="connsiteY16" fmla="*/ 1950364 h 1979153"/>
              <a:gd name="connsiteX17" fmla="*/ 635060 w 1342959"/>
              <a:gd name="connsiteY17" fmla="*/ 1956115 h 1979153"/>
              <a:gd name="connsiteX18" fmla="*/ 905354 w 1342959"/>
              <a:gd name="connsiteY18" fmla="*/ 1979119 h 1979153"/>
              <a:gd name="connsiteX19" fmla="*/ 1060630 w 1342959"/>
              <a:gd name="connsiteY19" fmla="*/ 1950364 h 1979153"/>
              <a:gd name="connsiteX20" fmla="*/ 1175649 w 1342959"/>
              <a:gd name="connsiteY20" fmla="*/ 1818092 h 1979153"/>
              <a:gd name="connsiteX21" fmla="*/ 1296419 w 1342959"/>
              <a:gd name="connsiteY21" fmla="*/ 1478787 h 1979153"/>
              <a:gd name="connsiteX22" fmla="*/ 1342426 w 1342959"/>
              <a:gd name="connsiteY22" fmla="*/ 1076221 h 1979153"/>
              <a:gd name="connsiteX23" fmla="*/ 1313671 w 1342959"/>
              <a:gd name="connsiteY23" fmla="*/ 690908 h 1979153"/>
              <a:gd name="connsiteX24" fmla="*/ 1204404 w 1342959"/>
              <a:gd name="connsiteY24" fmla="*/ 351602 h 1979153"/>
              <a:gd name="connsiteX25" fmla="*/ 1077883 w 1342959"/>
              <a:gd name="connsiteY25" fmla="*/ 179074 h 1979153"/>
              <a:gd name="connsiteX26" fmla="*/ 945551 w 1342959"/>
              <a:gd name="connsiteY26" fmla="*/ 87837 h 1979153"/>
              <a:gd name="connsiteX0" fmla="*/ 945551 w 1342959"/>
              <a:gd name="connsiteY0" fmla="*/ 87837 h 1979153"/>
              <a:gd name="connsiteX1" fmla="*/ 669566 w 1342959"/>
              <a:gd name="connsiteY1" fmla="*/ 6545 h 1979153"/>
              <a:gd name="connsiteX2" fmla="*/ 336011 w 1342959"/>
              <a:gd name="connsiteY2" fmla="*/ 18047 h 1979153"/>
              <a:gd name="connsiteX3" fmla="*/ 131134 w 1342959"/>
              <a:gd name="connsiteY3" fmla="*/ 121983 h 1979153"/>
              <a:gd name="connsiteX4" fmla="*/ 0 w 1342959"/>
              <a:gd name="connsiteY4" fmla="*/ 241615 h 1979153"/>
              <a:gd name="connsiteX5" fmla="*/ 33907 w 1342959"/>
              <a:gd name="connsiteY5" fmla="*/ 378440 h 1979153"/>
              <a:gd name="connsiteX6" fmla="*/ 119311 w 1342959"/>
              <a:gd name="connsiteY6" fmla="*/ 294739 h 1979153"/>
              <a:gd name="connsiteX7" fmla="*/ 226743 w 1342959"/>
              <a:gd name="connsiteY7" fmla="*/ 271089 h 1979153"/>
              <a:gd name="connsiteX8" fmla="*/ 341762 w 1342959"/>
              <a:gd name="connsiteY8" fmla="*/ 363104 h 1979153"/>
              <a:gd name="connsiteX9" fmla="*/ 393520 w 1342959"/>
              <a:gd name="connsiteY9" fmla="*/ 529881 h 1979153"/>
              <a:gd name="connsiteX10" fmla="*/ 439528 w 1342959"/>
              <a:gd name="connsiteY10" fmla="*/ 725413 h 1979153"/>
              <a:gd name="connsiteX11" fmla="*/ 445279 w 1342959"/>
              <a:gd name="connsiteY11" fmla="*/ 1024462 h 1979153"/>
              <a:gd name="connsiteX12" fmla="*/ 439528 w 1342959"/>
              <a:gd name="connsiteY12" fmla="*/ 1254500 h 1979153"/>
              <a:gd name="connsiteX13" fmla="*/ 393520 w 1342959"/>
              <a:gd name="connsiteY13" fmla="*/ 1438530 h 1979153"/>
              <a:gd name="connsiteX14" fmla="*/ 382019 w 1342959"/>
              <a:gd name="connsiteY14" fmla="*/ 1490289 h 1979153"/>
              <a:gd name="connsiteX15" fmla="*/ 508539 w 1342959"/>
              <a:gd name="connsiteY15" fmla="*/ 1910108 h 1979153"/>
              <a:gd name="connsiteX16" fmla="*/ 514290 w 1342959"/>
              <a:gd name="connsiteY16" fmla="*/ 1950364 h 1979153"/>
              <a:gd name="connsiteX17" fmla="*/ 635060 w 1342959"/>
              <a:gd name="connsiteY17" fmla="*/ 1956115 h 1979153"/>
              <a:gd name="connsiteX18" fmla="*/ 905354 w 1342959"/>
              <a:gd name="connsiteY18" fmla="*/ 1979119 h 1979153"/>
              <a:gd name="connsiteX19" fmla="*/ 1060630 w 1342959"/>
              <a:gd name="connsiteY19" fmla="*/ 1950364 h 1979153"/>
              <a:gd name="connsiteX20" fmla="*/ 1175649 w 1342959"/>
              <a:gd name="connsiteY20" fmla="*/ 1818092 h 1979153"/>
              <a:gd name="connsiteX21" fmla="*/ 1296419 w 1342959"/>
              <a:gd name="connsiteY21" fmla="*/ 1478787 h 1979153"/>
              <a:gd name="connsiteX22" fmla="*/ 1342426 w 1342959"/>
              <a:gd name="connsiteY22" fmla="*/ 1076221 h 1979153"/>
              <a:gd name="connsiteX23" fmla="*/ 1313671 w 1342959"/>
              <a:gd name="connsiteY23" fmla="*/ 690908 h 1979153"/>
              <a:gd name="connsiteX24" fmla="*/ 1204404 w 1342959"/>
              <a:gd name="connsiteY24" fmla="*/ 351602 h 1979153"/>
              <a:gd name="connsiteX25" fmla="*/ 1077883 w 1342959"/>
              <a:gd name="connsiteY25" fmla="*/ 179074 h 1979153"/>
              <a:gd name="connsiteX26" fmla="*/ 945551 w 1342959"/>
              <a:gd name="connsiteY26" fmla="*/ 87837 h 1979153"/>
              <a:gd name="connsiteX0" fmla="*/ 945551 w 1342959"/>
              <a:gd name="connsiteY0" fmla="*/ 87837 h 1979153"/>
              <a:gd name="connsiteX1" fmla="*/ 669566 w 1342959"/>
              <a:gd name="connsiteY1" fmla="*/ 6545 h 1979153"/>
              <a:gd name="connsiteX2" fmla="*/ 336011 w 1342959"/>
              <a:gd name="connsiteY2" fmla="*/ 18047 h 1979153"/>
              <a:gd name="connsiteX3" fmla="*/ 131134 w 1342959"/>
              <a:gd name="connsiteY3" fmla="*/ 121983 h 1979153"/>
              <a:gd name="connsiteX4" fmla="*/ 0 w 1342959"/>
              <a:gd name="connsiteY4" fmla="*/ 241615 h 1979153"/>
              <a:gd name="connsiteX5" fmla="*/ 33907 w 1342959"/>
              <a:gd name="connsiteY5" fmla="*/ 378440 h 1979153"/>
              <a:gd name="connsiteX6" fmla="*/ 112961 w 1342959"/>
              <a:gd name="connsiteY6" fmla="*/ 307439 h 1979153"/>
              <a:gd name="connsiteX7" fmla="*/ 226743 w 1342959"/>
              <a:gd name="connsiteY7" fmla="*/ 271089 h 1979153"/>
              <a:gd name="connsiteX8" fmla="*/ 341762 w 1342959"/>
              <a:gd name="connsiteY8" fmla="*/ 363104 h 1979153"/>
              <a:gd name="connsiteX9" fmla="*/ 393520 w 1342959"/>
              <a:gd name="connsiteY9" fmla="*/ 529881 h 1979153"/>
              <a:gd name="connsiteX10" fmla="*/ 439528 w 1342959"/>
              <a:gd name="connsiteY10" fmla="*/ 725413 h 1979153"/>
              <a:gd name="connsiteX11" fmla="*/ 445279 w 1342959"/>
              <a:gd name="connsiteY11" fmla="*/ 1024462 h 1979153"/>
              <a:gd name="connsiteX12" fmla="*/ 439528 w 1342959"/>
              <a:gd name="connsiteY12" fmla="*/ 1254500 h 1979153"/>
              <a:gd name="connsiteX13" fmla="*/ 393520 w 1342959"/>
              <a:gd name="connsiteY13" fmla="*/ 1438530 h 1979153"/>
              <a:gd name="connsiteX14" fmla="*/ 382019 w 1342959"/>
              <a:gd name="connsiteY14" fmla="*/ 1490289 h 1979153"/>
              <a:gd name="connsiteX15" fmla="*/ 508539 w 1342959"/>
              <a:gd name="connsiteY15" fmla="*/ 1910108 h 1979153"/>
              <a:gd name="connsiteX16" fmla="*/ 514290 w 1342959"/>
              <a:gd name="connsiteY16" fmla="*/ 1950364 h 1979153"/>
              <a:gd name="connsiteX17" fmla="*/ 635060 w 1342959"/>
              <a:gd name="connsiteY17" fmla="*/ 1956115 h 1979153"/>
              <a:gd name="connsiteX18" fmla="*/ 905354 w 1342959"/>
              <a:gd name="connsiteY18" fmla="*/ 1979119 h 1979153"/>
              <a:gd name="connsiteX19" fmla="*/ 1060630 w 1342959"/>
              <a:gd name="connsiteY19" fmla="*/ 1950364 h 1979153"/>
              <a:gd name="connsiteX20" fmla="*/ 1175649 w 1342959"/>
              <a:gd name="connsiteY20" fmla="*/ 1818092 h 1979153"/>
              <a:gd name="connsiteX21" fmla="*/ 1296419 w 1342959"/>
              <a:gd name="connsiteY21" fmla="*/ 1478787 h 1979153"/>
              <a:gd name="connsiteX22" fmla="*/ 1342426 w 1342959"/>
              <a:gd name="connsiteY22" fmla="*/ 1076221 h 1979153"/>
              <a:gd name="connsiteX23" fmla="*/ 1313671 w 1342959"/>
              <a:gd name="connsiteY23" fmla="*/ 690908 h 1979153"/>
              <a:gd name="connsiteX24" fmla="*/ 1204404 w 1342959"/>
              <a:gd name="connsiteY24" fmla="*/ 351602 h 1979153"/>
              <a:gd name="connsiteX25" fmla="*/ 1077883 w 1342959"/>
              <a:gd name="connsiteY25" fmla="*/ 179074 h 1979153"/>
              <a:gd name="connsiteX26" fmla="*/ 945551 w 1342959"/>
              <a:gd name="connsiteY26" fmla="*/ 87837 h 1979153"/>
              <a:gd name="connsiteX0" fmla="*/ 945551 w 1342959"/>
              <a:gd name="connsiteY0" fmla="*/ 87837 h 2030240"/>
              <a:gd name="connsiteX1" fmla="*/ 669566 w 1342959"/>
              <a:gd name="connsiteY1" fmla="*/ 6545 h 2030240"/>
              <a:gd name="connsiteX2" fmla="*/ 336011 w 1342959"/>
              <a:gd name="connsiteY2" fmla="*/ 18047 h 2030240"/>
              <a:gd name="connsiteX3" fmla="*/ 131134 w 1342959"/>
              <a:gd name="connsiteY3" fmla="*/ 121983 h 2030240"/>
              <a:gd name="connsiteX4" fmla="*/ 0 w 1342959"/>
              <a:gd name="connsiteY4" fmla="*/ 241615 h 2030240"/>
              <a:gd name="connsiteX5" fmla="*/ 33907 w 1342959"/>
              <a:gd name="connsiteY5" fmla="*/ 378440 h 2030240"/>
              <a:gd name="connsiteX6" fmla="*/ 112961 w 1342959"/>
              <a:gd name="connsiteY6" fmla="*/ 307439 h 2030240"/>
              <a:gd name="connsiteX7" fmla="*/ 226743 w 1342959"/>
              <a:gd name="connsiteY7" fmla="*/ 271089 h 2030240"/>
              <a:gd name="connsiteX8" fmla="*/ 341762 w 1342959"/>
              <a:gd name="connsiteY8" fmla="*/ 363104 h 2030240"/>
              <a:gd name="connsiteX9" fmla="*/ 393520 w 1342959"/>
              <a:gd name="connsiteY9" fmla="*/ 529881 h 2030240"/>
              <a:gd name="connsiteX10" fmla="*/ 439528 w 1342959"/>
              <a:gd name="connsiteY10" fmla="*/ 725413 h 2030240"/>
              <a:gd name="connsiteX11" fmla="*/ 445279 w 1342959"/>
              <a:gd name="connsiteY11" fmla="*/ 1024462 h 2030240"/>
              <a:gd name="connsiteX12" fmla="*/ 439528 w 1342959"/>
              <a:gd name="connsiteY12" fmla="*/ 1254500 h 2030240"/>
              <a:gd name="connsiteX13" fmla="*/ 393520 w 1342959"/>
              <a:gd name="connsiteY13" fmla="*/ 1438530 h 2030240"/>
              <a:gd name="connsiteX14" fmla="*/ 382019 w 1342959"/>
              <a:gd name="connsiteY14" fmla="*/ 1490289 h 2030240"/>
              <a:gd name="connsiteX15" fmla="*/ 508539 w 1342959"/>
              <a:gd name="connsiteY15" fmla="*/ 1910108 h 2030240"/>
              <a:gd name="connsiteX16" fmla="*/ 514290 w 1342959"/>
              <a:gd name="connsiteY16" fmla="*/ 1950364 h 2030240"/>
              <a:gd name="connsiteX17" fmla="*/ 635060 w 1342959"/>
              <a:gd name="connsiteY17" fmla="*/ 1956115 h 2030240"/>
              <a:gd name="connsiteX18" fmla="*/ 905354 w 1342959"/>
              <a:gd name="connsiteY18" fmla="*/ 1979119 h 2030240"/>
              <a:gd name="connsiteX19" fmla="*/ 1028880 w 1342959"/>
              <a:gd name="connsiteY19" fmla="*/ 2023389 h 2030240"/>
              <a:gd name="connsiteX20" fmla="*/ 1175649 w 1342959"/>
              <a:gd name="connsiteY20" fmla="*/ 1818092 h 2030240"/>
              <a:gd name="connsiteX21" fmla="*/ 1296419 w 1342959"/>
              <a:gd name="connsiteY21" fmla="*/ 1478787 h 2030240"/>
              <a:gd name="connsiteX22" fmla="*/ 1342426 w 1342959"/>
              <a:gd name="connsiteY22" fmla="*/ 1076221 h 2030240"/>
              <a:gd name="connsiteX23" fmla="*/ 1313671 w 1342959"/>
              <a:gd name="connsiteY23" fmla="*/ 690908 h 2030240"/>
              <a:gd name="connsiteX24" fmla="*/ 1204404 w 1342959"/>
              <a:gd name="connsiteY24" fmla="*/ 351602 h 2030240"/>
              <a:gd name="connsiteX25" fmla="*/ 1077883 w 1342959"/>
              <a:gd name="connsiteY25" fmla="*/ 179074 h 2030240"/>
              <a:gd name="connsiteX26" fmla="*/ 945551 w 1342959"/>
              <a:gd name="connsiteY26" fmla="*/ 87837 h 2030240"/>
              <a:gd name="connsiteX0" fmla="*/ 945551 w 1342959"/>
              <a:gd name="connsiteY0" fmla="*/ 87837 h 2098574"/>
              <a:gd name="connsiteX1" fmla="*/ 669566 w 1342959"/>
              <a:gd name="connsiteY1" fmla="*/ 6545 h 2098574"/>
              <a:gd name="connsiteX2" fmla="*/ 336011 w 1342959"/>
              <a:gd name="connsiteY2" fmla="*/ 18047 h 2098574"/>
              <a:gd name="connsiteX3" fmla="*/ 131134 w 1342959"/>
              <a:gd name="connsiteY3" fmla="*/ 121983 h 2098574"/>
              <a:gd name="connsiteX4" fmla="*/ 0 w 1342959"/>
              <a:gd name="connsiteY4" fmla="*/ 241615 h 2098574"/>
              <a:gd name="connsiteX5" fmla="*/ 33907 w 1342959"/>
              <a:gd name="connsiteY5" fmla="*/ 378440 h 2098574"/>
              <a:gd name="connsiteX6" fmla="*/ 112961 w 1342959"/>
              <a:gd name="connsiteY6" fmla="*/ 307439 h 2098574"/>
              <a:gd name="connsiteX7" fmla="*/ 226743 w 1342959"/>
              <a:gd name="connsiteY7" fmla="*/ 271089 h 2098574"/>
              <a:gd name="connsiteX8" fmla="*/ 341762 w 1342959"/>
              <a:gd name="connsiteY8" fmla="*/ 363104 h 2098574"/>
              <a:gd name="connsiteX9" fmla="*/ 393520 w 1342959"/>
              <a:gd name="connsiteY9" fmla="*/ 529881 h 2098574"/>
              <a:gd name="connsiteX10" fmla="*/ 439528 w 1342959"/>
              <a:gd name="connsiteY10" fmla="*/ 725413 h 2098574"/>
              <a:gd name="connsiteX11" fmla="*/ 445279 w 1342959"/>
              <a:gd name="connsiteY11" fmla="*/ 1024462 h 2098574"/>
              <a:gd name="connsiteX12" fmla="*/ 439528 w 1342959"/>
              <a:gd name="connsiteY12" fmla="*/ 1254500 h 2098574"/>
              <a:gd name="connsiteX13" fmla="*/ 393520 w 1342959"/>
              <a:gd name="connsiteY13" fmla="*/ 1438530 h 2098574"/>
              <a:gd name="connsiteX14" fmla="*/ 382019 w 1342959"/>
              <a:gd name="connsiteY14" fmla="*/ 1490289 h 2098574"/>
              <a:gd name="connsiteX15" fmla="*/ 508539 w 1342959"/>
              <a:gd name="connsiteY15" fmla="*/ 1910108 h 2098574"/>
              <a:gd name="connsiteX16" fmla="*/ 514290 w 1342959"/>
              <a:gd name="connsiteY16" fmla="*/ 1950364 h 2098574"/>
              <a:gd name="connsiteX17" fmla="*/ 635060 w 1342959"/>
              <a:gd name="connsiteY17" fmla="*/ 1956115 h 2098574"/>
              <a:gd name="connsiteX18" fmla="*/ 822804 w 1342959"/>
              <a:gd name="connsiteY18" fmla="*/ 2096594 h 2098574"/>
              <a:gd name="connsiteX19" fmla="*/ 1028880 w 1342959"/>
              <a:gd name="connsiteY19" fmla="*/ 2023389 h 2098574"/>
              <a:gd name="connsiteX20" fmla="*/ 1175649 w 1342959"/>
              <a:gd name="connsiteY20" fmla="*/ 1818092 h 2098574"/>
              <a:gd name="connsiteX21" fmla="*/ 1296419 w 1342959"/>
              <a:gd name="connsiteY21" fmla="*/ 1478787 h 2098574"/>
              <a:gd name="connsiteX22" fmla="*/ 1342426 w 1342959"/>
              <a:gd name="connsiteY22" fmla="*/ 1076221 h 2098574"/>
              <a:gd name="connsiteX23" fmla="*/ 1313671 w 1342959"/>
              <a:gd name="connsiteY23" fmla="*/ 690908 h 2098574"/>
              <a:gd name="connsiteX24" fmla="*/ 1204404 w 1342959"/>
              <a:gd name="connsiteY24" fmla="*/ 351602 h 2098574"/>
              <a:gd name="connsiteX25" fmla="*/ 1077883 w 1342959"/>
              <a:gd name="connsiteY25" fmla="*/ 179074 h 2098574"/>
              <a:gd name="connsiteX26" fmla="*/ 945551 w 1342959"/>
              <a:gd name="connsiteY26" fmla="*/ 87837 h 2098574"/>
              <a:gd name="connsiteX0" fmla="*/ 945551 w 1342959"/>
              <a:gd name="connsiteY0" fmla="*/ 87837 h 2098689"/>
              <a:gd name="connsiteX1" fmla="*/ 669566 w 1342959"/>
              <a:gd name="connsiteY1" fmla="*/ 6545 h 2098689"/>
              <a:gd name="connsiteX2" fmla="*/ 336011 w 1342959"/>
              <a:gd name="connsiteY2" fmla="*/ 18047 h 2098689"/>
              <a:gd name="connsiteX3" fmla="*/ 131134 w 1342959"/>
              <a:gd name="connsiteY3" fmla="*/ 121983 h 2098689"/>
              <a:gd name="connsiteX4" fmla="*/ 0 w 1342959"/>
              <a:gd name="connsiteY4" fmla="*/ 241615 h 2098689"/>
              <a:gd name="connsiteX5" fmla="*/ 33907 w 1342959"/>
              <a:gd name="connsiteY5" fmla="*/ 378440 h 2098689"/>
              <a:gd name="connsiteX6" fmla="*/ 112961 w 1342959"/>
              <a:gd name="connsiteY6" fmla="*/ 307439 h 2098689"/>
              <a:gd name="connsiteX7" fmla="*/ 226743 w 1342959"/>
              <a:gd name="connsiteY7" fmla="*/ 271089 h 2098689"/>
              <a:gd name="connsiteX8" fmla="*/ 341762 w 1342959"/>
              <a:gd name="connsiteY8" fmla="*/ 363104 h 2098689"/>
              <a:gd name="connsiteX9" fmla="*/ 393520 w 1342959"/>
              <a:gd name="connsiteY9" fmla="*/ 529881 h 2098689"/>
              <a:gd name="connsiteX10" fmla="*/ 439528 w 1342959"/>
              <a:gd name="connsiteY10" fmla="*/ 725413 h 2098689"/>
              <a:gd name="connsiteX11" fmla="*/ 445279 w 1342959"/>
              <a:gd name="connsiteY11" fmla="*/ 1024462 h 2098689"/>
              <a:gd name="connsiteX12" fmla="*/ 439528 w 1342959"/>
              <a:gd name="connsiteY12" fmla="*/ 1254500 h 2098689"/>
              <a:gd name="connsiteX13" fmla="*/ 393520 w 1342959"/>
              <a:gd name="connsiteY13" fmla="*/ 1438530 h 2098689"/>
              <a:gd name="connsiteX14" fmla="*/ 382019 w 1342959"/>
              <a:gd name="connsiteY14" fmla="*/ 1490289 h 2098689"/>
              <a:gd name="connsiteX15" fmla="*/ 508539 w 1342959"/>
              <a:gd name="connsiteY15" fmla="*/ 1910108 h 2098689"/>
              <a:gd name="connsiteX16" fmla="*/ 514290 w 1342959"/>
              <a:gd name="connsiteY16" fmla="*/ 1950364 h 2098689"/>
              <a:gd name="connsiteX17" fmla="*/ 577910 w 1342959"/>
              <a:gd name="connsiteY17" fmla="*/ 2067240 h 2098689"/>
              <a:gd name="connsiteX18" fmla="*/ 822804 w 1342959"/>
              <a:gd name="connsiteY18" fmla="*/ 2096594 h 2098689"/>
              <a:gd name="connsiteX19" fmla="*/ 1028880 w 1342959"/>
              <a:gd name="connsiteY19" fmla="*/ 2023389 h 2098689"/>
              <a:gd name="connsiteX20" fmla="*/ 1175649 w 1342959"/>
              <a:gd name="connsiteY20" fmla="*/ 1818092 h 2098689"/>
              <a:gd name="connsiteX21" fmla="*/ 1296419 w 1342959"/>
              <a:gd name="connsiteY21" fmla="*/ 1478787 h 2098689"/>
              <a:gd name="connsiteX22" fmla="*/ 1342426 w 1342959"/>
              <a:gd name="connsiteY22" fmla="*/ 1076221 h 2098689"/>
              <a:gd name="connsiteX23" fmla="*/ 1313671 w 1342959"/>
              <a:gd name="connsiteY23" fmla="*/ 690908 h 2098689"/>
              <a:gd name="connsiteX24" fmla="*/ 1204404 w 1342959"/>
              <a:gd name="connsiteY24" fmla="*/ 351602 h 2098689"/>
              <a:gd name="connsiteX25" fmla="*/ 1077883 w 1342959"/>
              <a:gd name="connsiteY25" fmla="*/ 179074 h 2098689"/>
              <a:gd name="connsiteX26" fmla="*/ 945551 w 1342959"/>
              <a:gd name="connsiteY26" fmla="*/ 87837 h 2098689"/>
              <a:gd name="connsiteX0" fmla="*/ 945551 w 1342959"/>
              <a:gd name="connsiteY0" fmla="*/ 87837 h 2098050"/>
              <a:gd name="connsiteX1" fmla="*/ 669566 w 1342959"/>
              <a:gd name="connsiteY1" fmla="*/ 6545 h 2098050"/>
              <a:gd name="connsiteX2" fmla="*/ 336011 w 1342959"/>
              <a:gd name="connsiteY2" fmla="*/ 18047 h 2098050"/>
              <a:gd name="connsiteX3" fmla="*/ 131134 w 1342959"/>
              <a:gd name="connsiteY3" fmla="*/ 121983 h 2098050"/>
              <a:gd name="connsiteX4" fmla="*/ 0 w 1342959"/>
              <a:gd name="connsiteY4" fmla="*/ 241615 h 2098050"/>
              <a:gd name="connsiteX5" fmla="*/ 33907 w 1342959"/>
              <a:gd name="connsiteY5" fmla="*/ 378440 h 2098050"/>
              <a:gd name="connsiteX6" fmla="*/ 112961 w 1342959"/>
              <a:gd name="connsiteY6" fmla="*/ 307439 h 2098050"/>
              <a:gd name="connsiteX7" fmla="*/ 226743 w 1342959"/>
              <a:gd name="connsiteY7" fmla="*/ 271089 h 2098050"/>
              <a:gd name="connsiteX8" fmla="*/ 341762 w 1342959"/>
              <a:gd name="connsiteY8" fmla="*/ 363104 h 2098050"/>
              <a:gd name="connsiteX9" fmla="*/ 393520 w 1342959"/>
              <a:gd name="connsiteY9" fmla="*/ 529881 h 2098050"/>
              <a:gd name="connsiteX10" fmla="*/ 439528 w 1342959"/>
              <a:gd name="connsiteY10" fmla="*/ 725413 h 2098050"/>
              <a:gd name="connsiteX11" fmla="*/ 445279 w 1342959"/>
              <a:gd name="connsiteY11" fmla="*/ 1024462 h 2098050"/>
              <a:gd name="connsiteX12" fmla="*/ 439528 w 1342959"/>
              <a:gd name="connsiteY12" fmla="*/ 1254500 h 2098050"/>
              <a:gd name="connsiteX13" fmla="*/ 393520 w 1342959"/>
              <a:gd name="connsiteY13" fmla="*/ 1438530 h 2098050"/>
              <a:gd name="connsiteX14" fmla="*/ 382019 w 1342959"/>
              <a:gd name="connsiteY14" fmla="*/ 1490289 h 2098050"/>
              <a:gd name="connsiteX15" fmla="*/ 508539 w 1342959"/>
              <a:gd name="connsiteY15" fmla="*/ 1910108 h 2098050"/>
              <a:gd name="connsiteX16" fmla="*/ 441265 w 1342959"/>
              <a:gd name="connsiteY16" fmla="*/ 2007514 h 2098050"/>
              <a:gd name="connsiteX17" fmla="*/ 577910 w 1342959"/>
              <a:gd name="connsiteY17" fmla="*/ 2067240 h 2098050"/>
              <a:gd name="connsiteX18" fmla="*/ 822804 w 1342959"/>
              <a:gd name="connsiteY18" fmla="*/ 2096594 h 2098050"/>
              <a:gd name="connsiteX19" fmla="*/ 1028880 w 1342959"/>
              <a:gd name="connsiteY19" fmla="*/ 2023389 h 2098050"/>
              <a:gd name="connsiteX20" fmla="*/ 1175649 w 1342959"/>
              <a:gd name="connsiteY20" fmla="*/ 1818092 h 2098050"/>
              <a:gd name="connsiteX21" fmla="*/ 1296419 w 1342959"/>
              <a:gd name="connsiteY21" fmla="*/ 1478787 h 2098050"/>
              <a:gd name="connsiteX22" fmla="*/ 1342426 w 1342959"/>
              <a:gd name="connsiteY22" fmla="*/ 1076221 h 2098050"/>
              <a:gd name="connsiteX23" fmla="*/ 1313671 w 1342959"/>
              <a:gd name="connsiteY23" fmla="*/ 690908 h 2098050"/>
              <a:gd name="connsiteX24" fmla="*/ 1204404 w 1342959"/>
              <a:gd name="connsiteY24" fmla="*/ 351602 h 2098050"/>
              <a:gd name="connsiteX25" fmla="*/ 1077883 w 1342959"/>
              <a:gd name="connsiteY25" fmla="*/ 179074 h 2098050"/>
              <a:gd name="connsiteX26" fmla="*/ 945551 w 1342959"/>
              <a:gd name="connsiteY26" fmla="*/ 87837 h 2098050"/>
              <a:gd name="connsiteX0" fmla="*/ 945551 w 1342959"/>
              <a:gd name="connsiteY0" fmla="*/ 87837 h 2098050"/>
              <a:gd name="connsiteX1" fmla="*/ 669566 w 1342959"/>
              <a:gd name="connsiteY1" fmla="*/ 6545 h 2098050"/>
              <a:gd name="connsiteX2" fmla="*/ 336011 w 1342959"/>
              <a:gd name="connsiteY2" fmla="*/ 18047 h 2098050"/>
              <a:gd name="connsiteX3" fmla="*/ 131134 w 1342959"/>
              <a:gd name="connsiteY3" fmla="*/ 121983 h 2098050"/>
              <a:gd name="connsiteX4" fmla="*/ 0 w 1342959"/>
              <a:gd name="connsiteY4" fmla="*/ 241615 h 2098050"/>
              <a:gd name="connsiteX5" fmla="*/ 33907 w 1342959"/>
              <a:gd name="connsiteY5" fmla="*/ 378440 h 2098050"/>
              <a:gd name="connsiteX6" fmla="*/ 112961 w 1342959"/>
              <a:gd name="connsiteY6" fmla="*/ 307439 h 2098050"/>
              <a:gd name="connsiteX7" fmla="*/ 226743 w 1342959"/>
              <a:gd name="connsiteY7" fmla="*/ 271089 h 2098050"/>
              <a:gd name="connsiteX8" fmla="*/ 341762 w 1342959"/>
              <a:gd name="connsiteY8" fmla="*/ 363104 h 2098050"/>
              <a:gd name="connsiteX9" fmla="*/ 393520 w 1342959"/>
              <a:gd name="connsiteY9" fmla="*/ 529881 h 2098050"/>
              <a:gd name="connsiteX10" fmla="*/ 439528 w 1342959"/>
              <a:gd name="connsiteY10" fmla="*/ 725413 h 2098050"/>
              <a:gd name="connsiteX11" fmla="*/ 445279 w 1342959"/>
              <a:gd name="connsiteY11" fmla="*/ 1024462 h 2098050"/>
              <a:gd name="connsiteX12" fmla="*/ 439528 w 1342959"/>
              <a:gd name="connsiteY12" fmla="*/ 1254500 h 2098050"/>
              <a:gd name="connsiteX13" fmla="*/ 393520 w 1342959"/>
              <a:gd name="connsiteY13" fmla="*/ 1438530 h 2098050"/>
              <a:gd name="connsiteX14" fmla="*/ 382019 w 1342959"/>
              <a:gd name="connsiteY14" fmla="*/ 1490289 h 2098050"/>
              <a:gd name="connsiteX15" fmla="*/ 419639 w 1342959"/>
              <a:gd name="connsiteY15" fmla="*/ 1913283 h 2098050"/>
              <a:gd name="connsiteX16" fmla="*/ 441265 w 1342959"/>
              <a:gd name="connsiteY16" fmla="*/ 2007514 h 2098050"/>
              <a:gd name="connsiteX17" fmla="*/ 577910 w 1342959"/>
              <a:gd name="connsiteY17" fmla="*/ 2067240 h 2098050"/>
              <a:gd name="connsiteX18" fmla="*/ 822804 w 1342959"/>
              <a:gd name="connsiteY18" fmla="*/ 2096594 h 2098050"/>
              <a:gd name="connsiteX19" fmla="*/ 1028880 w 1342959"/>
              <a:gd name="connsiteY19" fmla="*/ 2023389 h 2098050"/>
              <a:gd name="connsiteX20" fmla="*/ 1175649 w 1342959"/>
              <a:gd name="connsiteY20" fmla="*/ 1818092 h 2098050"/>
              <a:gd name="connsiteX21" fmla="*/ 1296419 w 1342959"/>
              <a:gd name="connsiteY21" fmla="*/ 1478787 h 2098050"/>
              <a:gd name="connsiteX22" fmla="*/ 1342426 w 1342959"/>
              <a:gd name="connsiteY22" fmla="*/ 1076221 h 2098050"/>
              <a:gd name="connsiteX23" fmla="*/ 1313671 w 1342959"/>
              <a:gd name="connsiteY23" fmla="*/ 690908 h 2098050"/>
              <a:gd name="connsiteX24" fmla="*/ 1204404 w 1342959"/>
              <a:gd name="connsiteY24" fmla="*/ 351602 h 2098050"/>
              <a:gd name="connsiteX25" fmla="*/ 1077883 w 1342959"/>
              <a:gd name="connsiteY25" fmla="*/ 179074 h 2098050"/>
              <a:gd name="connsiteX26" fmla="*/ 945551 w 1342959"/>
              <a:gd name="connsiteY26" fmla="*/ 87837 h 209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342959" h="2098050">
                <a:moveTo>
                  <a:pt x="945551" y="87837"/>
                </a:moveTo>
                <a:cubicBezTo>
                  <a:pt x="877498" y="59082"/>
                  <a:pt x="771156" y="18177"/>
                  <a:pt x="669566" y="6545"/>
                </a:cubicBezTo>
                <a:cubicBezTo>
                  <a:pt x="567976" y="-5087"/>
                  <a:pt x="425750" y="-1193"/>
                  <a:pt x="336011" y="18047"/>
                </a:cubicBezTo>
                <a:cubicBezTo>
                  <a:pt x="246272" y="37287"/>
                  <a:pt x="187136" y="84722"/>
                  <a:pt x="131134" y="121983"/>
                </a:cubicBezTo>
                <a:cubicBezTo>
                  <a:pt x="75132" y="159244"/>
                  <a:pt x="63829" y="196226"/>
                  <a:pt x="0" y="241615"/>
                </a:cubicBezTo>
                <a:cubicBezTo>
                  <a:pt x="9196" y="321929"/>
                  <a:pt x="12964" y="314553"/>
                  <a:pt x="33907" y="378440"/>
                </a:cubicBezTo>
                <a:cubicBezTo>
                  <a:pt x="70725" y="328027"/>
                  <a:pt x="83468" y="320039"/>
                  <a:pt x="112961" y="307439"/>
                </a:cubicBezTo>
                <a:cubicBezTo>
                  <a:pt x="142454" y="294839"/>
                  <a:pt x="188609" y="261811"/>
                  <a:pt x="226743" y="271089"/>
                </a:cubicBezTo>
                <a:cubicBezTo>
                  <a:pt x="264877" y="280367"/>
                  <a:pt x="313966" y="319972"/>
                  <a:pt x="341762" y="363104"/>
                </a:cubicBezTo>
                <a:cubicBezTo>
                  <a:pt x="369558" y="406236"/>
                  <a:pt x="377226" y="469496"/>
                  <a:pt x="393520" y="529881"/>
                </a:cubicBezTo>
                <a:cubicBezTo>
                  <a:pt x="409814" y="590266"/>
                  <a:pt x="430902" y="642983"/>
                  <a:pt x="439528" y="725413"/>
                </a:cubicBezTo>
                <a:cubicBezTo>
                  <a:pt x="448154" y="807843"/>
                  <a:pt x="445279" y="936281"/>
                  <a:pt x="445279" y="1024462"/>
                </a:cubicBezTo>
                <a:cubicBezTo>
                  <a:pt x="445279" y="1112643"/>
                  <a:pt x="448154" y="1185489"/>
                  <a:pt x="439528" y="1254500"/>
                </a:cubicBezTo>
                <a:cubicBezTo>
                  <a:pt x="430902" y="1323511"/>
                  <a:pt x="403105" y="1399232"/>
                  <a:pt x="393520" y="1438530"/>
                </a:cubicBezTo>
                <a:cubicBezTo>
                  <a:pt x="383935" y="1477828"/>
                  <a:pt x="377666" y="1411164"/>
                  <a:pt x="382019" y="1490289"/>
                </a:cubicBezTo>
                <a:cubicBezTo>
                  <a:pt x="386372" y="1569414"/>
                  <a:pt x="409765" y="1827079"/>
                  <a:pt x="419639" y="1913283"/>
                </a:cubicBezTo>
                <a:cubicBezTo>
                  <a:pt x="429513" y="1999487"/>
                  <a:pt x="414887" y="1981855"/>
                  <a:pt x="441265" y="2007514"/>
                </a:cubicBezTo>
                <a:cubicBezTo>
                  <a:pt x="467643" y="2033173"/>
                  <a:pt x="514320" y="2052393"/>
                  <a:pt x="577910" y="2067240"/>
                </a:cubicBezTo>
                <a:cubicBezTo>
                  <a:pt x="641500" y="2082087"/>
                  <a:pt x="747642" y="2103903"/>
                  <a:pt x="822804" y="2096594"/>
                </a:cubicBezTo>
                <a:cubicBezTo>
                  <a:pt x="897966" y="2089286"/>
                  <a:pt x="970073" y="2069806"/>
                  <a:pt x="1028880" y="2023389"/>
                </a:cubicBezTo>
                <a:cubicBezTo>
                  <a:pt x="1087688" y="1976972"/>
                  <a:pt x="1131059" y="1908859"/>
                  <a:pt x="1175649" y="1818092"/>
                </a:cubicBezTo>
                <a:cubicBezTo>
                  <a:pt x="1220239" y="1727325"/>
                  <a:pt x="1268623" y="1602432"/>
                  <a:pt x="1296419" y="1478787"/>
                </a:cubicBezTo>
                <a:cubicBezTo>
                  <a:pt x="1324215" y="1355142"/>
                  <a:pt x="1339551" y="1207534"/>
                  <a:pt x="1342426" y="1076221"/>
                </a:cubicBezTo>
                <a:cubicBezTo>
                  <a:pt x="1345301" y="944908"/>
                  <a:pt x="1336675" y="811678"/>
                  <a:pt x="1313671" y="690908"/>
                </a:cubicBezTo>
                <a:cubicBezTo>
                  <a:pt x="1290667" y="570138"/>
                  <a:pt x="1243702" y="436908"/>
                  <a:pt x="1204404" y="351602"/>
                </a:cubicBezTo>
                <a:cubicBezTo>
                  <a:pt x="1165106" y="266296"/>
                  <a:pt x="1121025" y="223035"/>
                  <a:pt x="1077883" y="179074"/>
                </a:cubicBezTo>
                <a:cubicBezTo>
                  <a:pt x="1034741" y="135113"/>
                  <a:pt x="1013604" y="116592"/>
                  <a:pt x="945551" y="8783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9E212A8-103B-8B4E-8B7F-6DD7096F31EF}"/>
              </a:ext>
            </a:extLst>
          </p:cNvPr>
          <p:cNvSpPr/>
          <p:nvPr/>
        </p:nvSpPr>
        <p:spPr>
          <a:xfrm flipH="1">
            <a:off x="5527708" y="2236527"/>
            <a:ext cx="1213779" cy="2107815"/>
          </a:xfrm>
          <a:custGeom>
            <a:avLst/>
            <a:gdLst>
              <a:gd name="connsiteX0" fmla="*/ 920259 w 1225592"/>
              <a:gd name="connsiteY0" fmla="*/ 110348 h 1979439"/>
              <a:gd name="connsiteX1" fmla="*/ 552199 w 1225592"/>
              <a:gd name="connsiteY1" fmla="*/ 6831 h 1979439"/>
              <a:gd name="connsiteX2" fmla="*/ 218644 w 1225592"/>
              <a:gd name="connsiteY2" fmla="*/ 18333 h 1979439"/>
              <a:gd name="connsiteX3" fmla="*/ 51867 w 1225592"/>
              <a:gd name="connsiteY3" fmla="*/ 87344 h 1979439"/>
              <a:gd name="connsiteX4" fmla="*/ 108 w 1225592"/>
              <a:gd name="connsiteY4" fmla="*/ 127601 h 1979439"/>
              <a:gd name="connsiteX5" fmla="*/ 40365 w 1225592"/>
              <a:gd name="connsiteY5" fmla="*/ 277126 h 1979439"/>
              <a:gd name="connsiteX6" fmla="*/ 109376 w 1225592"/>
              <a:gd name="connsiteY6" fmla="*/ 271375 h 1979439"/>
              <a:gd name="connsiteX7" fmla="*/ 224395 w 1225592"/>
              <a:gd name="connsiteY7" fmla="*/ 363390 h 1979439"/>
              <a:gd name="connsiteX8" fmla="*/ 276153 w 1225592"/>
              <a:gd name="connsiteY8" fmla="*/ 530167 h 1979439"/>
              <a:gd name="connsiteX9" fmla="*/ 322161 w 1225592"/>
              <a:gd name="connsiteY9" fmla="*/ 725699 h 1979439"/>
              <a:gd name="connsiteX10" fmla="*/ 327912 w 1225592"/>
              <a:gd name="connsiteY10" fmla="*/ 1024748 h 1979439"/>
              <a:gd name="connsiteX11" fmla="*/ 322161 w 1225592"/>
              <a:gd name="connsiteY11" fmla="*/ 1254786 h 1979439"/>
              <a:gd name="connsiteX12" fmla="*/ 276153 w 1225592"/>
              <a:gd name="connsiteY12" fmla="*/ 1438816 h 1979439"/>
              <a:gd name="connsiteX13" fmla="*/ 264652 w 1225592"/>
              <a:gd name="connsiteY13" fmla="*/ 1490575 h 1979439"/>
              <a:gd name="connsiteX14" fmla="*/ 391172 w 1225592"/>
              <a:gd name="connsiteY14" fmla="*/ 1910394 h 1979439"/>
              <a:gd name="connsiteX15" fmla="*/ 396923 w 1225592"/>
              <a:gd name="connsiteY15" fmla="*/ 1950650 h 1979439"/>
              <a:gd name="connsiteX16" fmla="*/ 517693 w 1225592"/>
              <a:gd name="connsiteY16" fmla="*/ 1956401 h 1979439"/>
              <a:gd name="connsiteX17" fmla="*/ 787987 w 1225592"/>
              <a:gd name="connsiteY17" fmla="*/ 1979405 h 1979439"/>
              <a:gd name="connsiteX18" fmla="*/ 943263 w 1225592"/>
              <a:gd name="connsiteY18" fmla="*/ 1950650 h 1979439"/>
              <a:gd name="connsiteX19" fmla="*/ 1058282 w 1225592"/>
              <a:gd name="connsiteY19" fmla="*/ 1818378 h 1979439"/>
              <a:gd name="connsiteX20" fmla="*/ 1179052 w 1225592"/>
              <a:gd name="connsiteY20" fmla="*/ 1479073 h 1979439"/>
              <a:gd name="connsiteX21" fmla="*/ 1225059 w 1225592"/>
              <a:gd name="connsiteY21" fmla="*/ 1076507 h 1979439"/>
              <a:gd name="connsiteX22" fmla="*/ 1196304 w 1225592"/>
              <a:gd name="connsiteY22" fmla="*/ 691194 h 1979439"/>
              <a:gd name="connsiteX23" fmla="*/ 1087037 w 1225592"/>
              <a:gd name="connsiteY23" fmla="*/ 351888 h 1979439"/>
              <a:gd name="connsiteX24" fmla="*/ 960516 w 1225592"/>
              <a:gd name="connsiteY24" fmla="*/ 179360 h 1979439"/>
              <a:gd name="connsiteX25" fmla="*/ 920259 w 1225592"/>
              <a:gd name="connsiteY25" fmla="*/ 110348 h 1979439"/>
              <a:gd name="connsiteX0" fmla="*/ 920259 w 1225592"/>
              <a:gd name="connsiteY0" fmla="*/ 110348 h 1979439"/>
              <a:gd name="connsiteX1" fmla="*/ 552199 w 1225592"/>
              <a:gd name="connsiteY1" fmla="*/ 6831 h 1979439"/>
              <a:gd name="connsiteX2" fmla="*/ 218644 w 1225592"/>
              <a:gd name="connsiteY2" fmla="*/ 18333 h 1979439"/>
              <a:gd name="connsiteX3" fmla="*/ 51867 w 1225592"/>
              <a:gd name="connsiteY3" fmla="*/ 87344 h 1979439"/>
              <a:gd name="connsiteX4" fmla="*/ 108 w 1225592"/>
              <a:gd name="connsiteY4" fmla="*/ 127601 h 1979439"/>
              <a:gd name="connsiteX5" fmla="*/ 40365 w 1225592"/>
              <a:gd name="connsiteY5" fmla="*/ 277126 h 1979439"/>
              <a:gd name="connsiteX6" fmla="*/ 109376 w 1225592"/>
              <a:gd name="connsiteY6" fmla="*/ 271375 h 1979439"/>
              <a:gd name="connsiteX7" fmla="*/ 224395 w 1225592"/>
              <a:gd name="connsiteY7" fmla="*/ 363390 h 1979439"/>
              <a:gd name="connsiteX8" fmla="*/ 276153 w 1225592"/>
              <a:gd name="connsiteY8" fmla="*/ 530167 h 1979439"/>
              <a:gd name="connsiteX9" fmla="*/ 322161 w 1225592"/>
              <a:gd name="connsiteY9" fmla="*/ 725699 h 1979439"/>
              <a:gd name="connsiteX10" fmla="*/ 327912 w 1225592"/>
              <a:gd name="connsiteY10" fmla="*/ 1024748 h 1979439"/>
              <a:gd name="connsiteX11" fmla="*/ 322161 w 1225592"/>
              <a:gd name="connsiteY11" fmla="*/ 1254786 h 1979439"/>
              <a:gd name="connsiteX12" fmla="*/ 276153 w 1225592"/>
              <a:gd name="connsiteY12" fmla="*/ 1438816 h 1979439"/>
              <a:gd name="connsiteX13" fmla="*/ 264652 w 1225592"/>
              <a:gd name="connsiteY13" fmla="*/ 1490575 h 1979439"/>
              <a:gd name="connsiteX14" fmla="*/ 391172 w 1225592"/>
              <a:gd name="connsiteY14" fmla="*/ 1910394 h 1979439"/>
              <a:gd name="connsiteX15" fmla="*/ 396923 w 1225592"/>
              <a:gd name="connsiteY15" fmla="*/ 1950650 h 1979439"/>
              <a:gd name="connsiteX16" fmla="*/ 517693 w 1225592"/>
              <a:gd name="connsiteY16" fmla="*/ 1956401 h 1979439"/>
              <a:gd name="connsiteX17" fmla="*/ 787987 w 1225592"/>
              <a:gd name="connsiteY17" fmla="*/ 1979405 h 1979439"/>
              <a:gd name="connsiteX18" fmla="*/ 943263 w 1225592"/>
              <a:gd name="connsiteY18" fmla="*/ 1950650 h 1979439"/>
              <a:gd name="connsiteX19" fmla="*/ 1058282 w 1225592"/>
              <a:gd name="connsiteY19" fmla="*/ 1818378 h 1979439"/>
              <a:gd name="connsiteX20" fmla="*/ 1179052 w 1225592"/>
              <a:gd name="connsiteY20" fmla="*/ 1479073 h 1979439"/>
              <a:gd name="connsiteX21" fmla="*/ 1225059 w 1225592"/>
              <a:gd name="connsiteY21" fmla="*/ 1076507 h 1979439"/>
              <a:gd name="connsiteX22" fmla="*/ 1196304 w 1225592"/>
              <a:gd name="connsiteY22" fmla="*/ 691194 h 1979439"/>
              <a:gd name="connsiteX23" fmla="*/ 1087037 w 1225592"/>
              <a:gd name="connsiteY23" fmla="*/ 351888 h 1979439"/>
              <a:gd name="connsiteX24" fmla="*/ 960516 w 1225592"/>
              <a:gd name="connsiteY24" fmla="*/ 179360 h 1979439"/>
              <a:gd name="connsiteX25" fmla="*/ 920259 w 1225592"/>
              <a:gd name="connsiteY25" fmla="*/ 110348 h 1979439"/>
              <a:gd name="connsiteX0" fmla="*/ 920259 w 1225592"/>
              <a:gd name="connsiteY0" fmla="*/ 110348 h 1979439"/>
              <a:gd name="connsiteX1" fmla="*/ 552199 w 1225592"/>
              <a:gd name="connsiteY1" fmla="*/ 6831 h 1979439"/>
              <a:gd name="connsiteX2" fmla="*/ 218644 w 1225592"/>
              <a:gd name="connsiteY2" fmla="*/ 18333 h 1979439"/>
              <a:gd name="connsiteX3" fmla="*/ 51867 w 1225592"/>
              <a:gd name="connsiteY3" fmla="*/ 87344 h 1979439"/>
              <a:gd name="connsiteX4" fmla="*/ 108 w 1225592"/>
              <a:gd name="connsiteY4" fmla="*/ 127601 h 1979439"/>
              <a:gd name="connsiteX5" fmla="*/ 40365 w 1225592"/>
              <a:gd name="connsiteY5" fmla="*/ 277126 h 1979439"/>
              <a:gd name="connsiteX6" fmla="*/ 109376 w 1225592"/>
              <a:gd name="connsiteY6" fmla="*/ 271375 h 1979439"/>
              <a:gd name="connsiteX7" fmla="*/ 224395 w 1225592"/>
              <a:gd name="connsiteY7" fmla="*/ 363390 h 1979439"/>
              <a:gd name="connsiteX8" fmla="*/ 276153 w 1225592"/>
              <a:gd name="connsiteY8" fmla="*/ 530167 h 1979439"/>
              <a:gd name="connsiteX9" fmla="*/ 322161 w 1225592"/>
              <a:gd name="connsiteY9" fmla="*/ 725699 h 1979439"/>
              <a:gd name="connsiteX10" fmla="*/ 327912 w 1225592"/>
              <a:gd name="connsiteY10" fmla="*/ 1024748 h 1979439"/>
              <a:gd name="connsiteX11" fmla="*/ 322161 w 1225592"/>
              <a:gd name="connsiteY11" fmla="*/ 1254786 h 1979439"/>
              <a:gd name="connsiteX12" fmla="*/ 276153 w 1225592"/>
              <a:gd name="connsiteY12" fmla="*/ 1438816 h 1979439"/>
              <a:gd name="connsiteX13" fmla="*/ 264652 w 1225592"/>
              <a:gd name="connsiteY13" fmla="*/ 1490575 h 1979439"/>
              <a:gd name="connsiteX14" fmla="*/ 391172 w 1225592"/>
              <a:gd name="connsiteY14" fmla="*/ 1910394 h 1979439"/>
              <a:gd name="connsiteX15" fmla="*/ 396923 w 1225592"/>
              <a:gd name="connsiteY15" fmla="*/ 1950650 h 1979439"/>
              <a:gd name="connsiteX16" fmla="*/ 517693 w 1225592"/>
              <a:gd name="connsiteY16" fmla="*/ 1956401 h 1979439"/>
              <a:gd name="connsiteX17" fmla="*/ 787987 w 1225592"/>
              <a:gd name="connsiteY17" fmla="*/ 1979405 h 1979439"/>
              <a:gd name="connsiteX18" fmla="*/ 943263 w 1225592"/>
              <a:gd name="connsiteY18" fmla="*/ 1950650 h 1979439"/>
              <a:gd name="connsiteX19" fmla="*/ 1058282 w 1225592"/>
              <a:gd name="connsiteY19" fmla="*/ 1818378 h 1979439"/>
              <a:gd name="connsiteX20" fmla="*/ 1179052 w 1225592"/>
              <a:gd name="connsiteY20" fmla="*/ 1479073 h 1979439"/>
              <a:gd name="connsiteX21" fmla="*/ 1225059 w 1225592"/>
              <a:gd name="connsiteY21" fmla="*/ 1076507 h 1979439"/>
              <a:gd name="connsiteX22" fmla="*/ 1196304 w 1225592"/>
              <a:gd name="connsiteY22" fmla="*/ 691194 h 1979439"/>
              <a:gd name="connsiteX23" fmla="*/ 1087037 w 1225592"/>
              <a:gd name="connsiteY23" fmla="*/ 351888 h 1979439"/>
              <a:gd name="connsiteX24" fmla="*/ 960516 w 1225592"/>
              <a:gd name="connsiteY24" fmla="*/ 179360 h 1979439"/>
              <a:gd name="connsiteX25" fmla="*/ 920259 w 1225592"/>
              <a:gd name="connsiteY25" fmla="*/ 110348 h 1979439"/>
              <a:gd name="connsiteX0" fmla="*/ 920259 w 1225592"/>
              <a:gd name="connsiteY0" fmla="*/ 110348 h 1979439"/>
              <a:gd name="connsiteX1" fmla="*/ 552199 w 1225592"/>
              <a:gd name="connsiteY1" fmla="*/ 6831 h 1979439"/>
              <a:gd name="connsiteX2" fmla="*/ 218644 w 1225592"/>
              <a:gd name="connsiteY2" fmla="*/ 18333 h 1979439"/>
              <a:gd name="connsiteX3" fmla="*/ 51867 w 1225592"/>
              <a:gd name="connsiteY3" fmla="*/ 87344 h 1979439"/>
              <a:gd name="connsiteX4" fmla="*/ 108 w 1225592"/>
              <a:gd name="connsiteY4" fmla="*/ 127601 h 1979439"/>
              <a:gd name="connsiteX5" fmla="*/ 40365 w 1225592"/>
              <a:gd name="connsiteY5" fmla="*/ 277126 h 1979439"/>
              <a:gd name="connsiteX6" fmla="*/ 109376 w 1225592"/>
              <a:gd name="connsiteY6" fmla="*/ 271375 h 1979439"/>
              <a:gd name="connsiteX7" fmla="*/ 224395 w 1225592"/>
              <a:gd name="connsiteY7" fmla="*/ 363390 h 1979439"/>
              <a:gd name="connsiteX8" fmla="*/ 276153 w 1225592"/>
              <a:gd name="connsiteY8" fmla="*/ 530167 h 1979439"/>
              <a:gd name="connsiteX9" fmla="*/ 322161 w 1225592"/>
              <a:gd name="connsiteY9" fmla="*/ 725699 h 1979439"/>
              <a:gd name="connsiteX10" fmla="*/ 327912 w 1225592"/>
              <a:gd name="connsiteY10" fmla="*/ 1024748 h 1979439"/>
              <a:gd name="connsiteX11" fmla="*/ 322161 w 1225592"/>
              <a:gd name="connsiteY11" fmla="*/ 1254786 h 1979439"/>
              <a:gd name="connsiteX12" fmla="*/ 276153 w 1225592"/>
              <a:gd name="connsiteY12" fmla="*/ 1438816 h 1979439"/>
              <a:gd name="connsiteX13" fmla="*/ 264652 w 1225592"/>
              <a:gd name="connsiteY13" fmla="*/ 1490575 h 1979439"/>
              <a:gd name="connsiteX14" fmla="*/ 391172 w 1225592"/>
              <a:gd name="connsiteY14" fmla="*/ 1910394 h 1979439"/>
              <a:gd name="connsiteX15" fmla="*/ 396923 w 1225592"/>
              <a:gd name="connsiteY15" fmla="*/ 1950650 h 1979439"/>
              <a:gd name="connsiteX16" fmla="*/ 517693 w 1225592"/>
              <a:gd name="connsiteY16" fmla="*/ 1956401 h 1979439"/>
              <a:gd name="connsiteX17" fmla="*/ 787987 w 1225592"/>
              <a:gd name="connsiteY17" fmla="*/ 1979405 h 1979439"/>
              <a:gd name="connsiteX18" fmla="*/ 943263 w 1225592"/>
              <a:gd name="connsiteY18" fmla="*/ 1950650 h 1979439"/>
              <a:gd name="connsiteX19" fmla="*/ 1058282 w 1225592"/>
              <a:gd name="connsiteY19" fmla="*/ 1818378 h 1979439"/>
              <a:gd name="connsiteX20" fmla="*/ 1179052 w 1225592"/>
              <a:gd name="connsiteY20" fmla="*/ 1479073 h 1979439"/>
              <a:gd name="connsiteX21" fmla="*/ 1225059 w 1225592"/>
              <a:gd name="connsiteY21" fmla="*/ 1076507 h 1979439"/>
              <a:gd name="connsiteX22" fmla="*/ 1196304 w 1225592"/>
              <a:gd name="connsiteY22" fmla="*/ 691194 h 1979439"/>
              <a:gd name="connsiteX23" fmla="*/ 1087037 w 1225592"/>
              <a:gd name="connsiteY23" fmla="*/ 351888 h 1979439"/>
              <a:gd name="connsiteX24" fmla="*/ 960516 w 1225592"/>
              <a:gd name="connsiteY24" fmla="*/ 179360 h 1979439"/>
              <a:gd name="connsiteX25" fmla="*/ 920259 w 1225592"/>
              <a:gd name="connsiteY25" fmla="*/ 110348 h 1979439"/>
              <a:gd name="connsiteX0" fmla="*/ 903300 w 1225592"/>
              <a:gd name="connsiteY0" fmla="*/ 110348 h 1979439"/>
              <a:gd name="connsiteX1" fmla="*/ 552199 w 1225592"/>
              <a:gd name="connsiteY1" fmla="*/ 6831 h 1979439"/>
              <a:gd name="connsiteX2" fmla="*/ 218644 w 1225592"/>
              <a:gd name="connsiteY2" fmla="*/ 18333 h 1979439"/>
              <a:gd name="connsiteX3" fmla="*/ 51867 w 1225592"/>
              <a:gd name="connsiteY3" fmla="*/ 87344 h 1979439"/>
              <a:gd name="connsiteX4" fmla="*/ 108 w 1225592"/>
              <a:gd name="connsiteY4" fmla="*/ 127601 h 1979439"/>
              <a:gd name="connsiteX5" fmla="*/ 40365 w 1225592"/>
              <a:gd name="connsiteY5" fmla="*/ 277126 h 1979439"/>
              <a:gd name="connsiteX6" fmla="*/ 109376 w 1225592"/>
              <a:gd name="connsiteY6" fmla="*/ 271375 h 1979439"/>
              <a:gd name="connsiteX7" fmla="*/ 224395 w 1225592"/>
              <a:gd name="connsiteY7" fmla="*/ 363390 h 1979439"/>
              <a:gd name="connsiteX8" fmla="*/ 276153 w 1225592"/>
              <a:gd name="connsiteY8" fmla="*/ 530167 h 1979439"/>
              <a:gd name="connsiteX9" fmla="*/ 322161 w 1225592"/>
              <a:gd name="connsiteY9" fmla="*/ 725699 h 1979439"/>
              <a:gd name="connsiteX10" fmla="*/ 327912 w 1225592"/>
              <a:gd name="connsiteY10" fmla="*/ 1024748 h 1979439"/>
              <a:gd name="connsiteX11" fmla="*/ 322161 w 1225592"/>
              <a:gd name="connsiteY11" fmla="*/ 1254786 h 1979439"/>
              <a:gd name="connsiteX12" fmla="*/ 276153 w 1225592"/>
              <a:gd name="connsiteY12" fmla="*/ 1438816 h 1979439"/>
              <a:gd name="connsiteX13" fmla="*/ 264652 w 1225592"/>
              <a:gd name="connsiteY13" fmla="*/ 1490575 h 1979439"/>
              <a:gd name="connsiteX14" fmla="*/ 391172 w 1225592"/>
              <a:gd name="connsiteY14" fmla="*/ 1910394 h 1979439"/>
              <a:gd name="connsiteX15" fmla="*/ 396923 w 1225592"/>
              <a:gd name="connsiteY15" fmla="*/ 1950650 h 1979439"/>
              <a:gd name="connsiteX16" fmla="*/ 517693 w 1225592"/>
              <a:gd name="connsiteY16" fmla="*/ 1956401 h 1979439"/>
              <a:gd name="connsiteX17" fmla="*/ 787987 w 1225592"/>
              <a:gd name="connsiteY17" fmla="*/ 1979405 h 1979439"/>
              <a:gd name="connsiteX18" fmla="*/ 943263 w 1225592"/>
              <a:gd name="connsiteY18" fmla="*/ 1950650 h 1979439"/>
              <a:gd name="connsiteX19" fmla="*/ 1058282 w 1225592"/>
              <a:gd name="connsiteY19" fmla="*/ 1818378 h 1979439"/>
              <a:gd name="connsiteX20" fmla="*/ 1179052 w 1225592"/>
              <a:gd name="connsiteY20" fmla="*/ 1479073 h 1979439"/>
              <a:gd name="connsiteX21" fmla="*/ 1225059 w 1225592"/>
              <a:gd name="connsiteY21" fmla="*/ 1076507 h 1979439"/>
              <a:gd name="connsiteX22" fmla="*/ 1196304 w 1225592"/>
              <a:gd name="connsiteY22" fmla="*/ 691194 h 1979439"/>
              <a:gd name="connsiteX23" fmla="*/ 1087037 w 1225592"/>
              <a:gd name="connsiteY23" fmla="*/ 351888 h 1979439"/>
              <a:gd name="connsiteX24" fmla="*/ 960516 w 1225592"/>
              <a:gd name="connsiteY24" fmla="*/ 179360 h 1979439"/>
              <a:gd name="connsiteX25" fmla="*/ 903300 w 1225592"/>
              <a:gd name="connsiteY25" fmla="*/ 110348 h 1979439"/>
              <a:gd name="connsiteX0" fmla="*/ 903300 w 1225592"/>
              <a:gd name="connsiteY0" fmla="*/ 110348 h 1979439"/>
              <a:gd name="connsiteX1" fmla="*/ 552199 w 1225592"/>
              <a:gd name="connsiteY1" fmla="*/ 6831 h 1979439"/>
              <a:gd name="connsiteX2" fmla="*/ 218644 w 1225592"/>
              <a:gd name="connsiteY2" fmla="*/ 18333 h 1979439"/>
              <a:gd name="connsiteX3" fmla="*/ 51867 w 1225592"/>
              <a:gd name="connsiteY3" fmla="*/ 87344 h 1979439"/>
              <a:gd name="connsiteX4" fmla="*/ 108 w 1225592"/>
              <a:gd name="connsiteY4" fmla="*/ 127601 h 1979439"/>
              <a:gd name="connsiteX5" fmla="*/ 40365 w 1225592"/>
              <a:gd name="connsiteY5" fmla="*/ 277126 h 1979439"/>
              <a:gd name="connsiteX6" fmla="*/ 109376 w 1225592"/>
              <a:gd name="connsiteY6" fmla="*/ 271375 h 1979439"/>
              <a:gd name="connsiteX7" fmla="*/ 224395 w 1225592"/>
              <a:gd name="connsiteY7" fmla="*/ 363390 h 1979439"/>
              <a:gd name="connsiteX8" fmla="*/ 276153 w 1225592"/>
              <a:gd name="connsiteY8" fmla="*/ 530167 h 1979439"/>
              <a:gd name="connsiteX9" fmla="*/ 322161 w 1225592"/>
              <a:gd name="connsiteY9" fmla="*/ 725699 h 1979439"/>
              <a:gd name="connsiteX10" fmla="*/ 327912 w 1225592"/>
              <a:gd name="connsiteY10" fmla="*/ 1024748 h 1979439"/>
              <a:gd name="connsiteX11" fmla="*/ 322161 w 1225592"/>
              <a:gd name="connsiteY11" fmla="*/ 1254786 h 1979439"/>
              <a:gd name="connsiteX12" fmla="*/ 276153 w 1225592"/>
              <a:gd name="connsiteY12" fmla="*/ 1438816 h 1979439"/>
              <a:gd name="connsiteX13" fmla="*/ 264652 w 1225592"/>
              <a:gd name="connsiteY13" fmla="*/ 1490575 h 1979439"/>
              <a:gd name="connsiteX14" fmla="*/ 391172 w 1225592"/>
              <a:gd name="connsiteY14" fmla="*/ 1910394 h 1979439"/>
              <a:gd name="connsiteX15" fmla="*/ 396923 w 1225592"/>
              <a:gd name="connsiteY15" fmla="*/ 1950650 h 1979439"/>
              <a:gd name="connsiteX16" fmla="*/ 517693 w 1225592"/>
              <a:gd name="connsiteY16" fmla="*/ 1956401 h 1979439"/>
              <a:gd name="connsiteX17" fmla="*/ 787987 w 1225592"/>
              <a:gd name="connsiteY17" fmla="*/ 1979405 h 1979439"/>
              <a:gd name="connsiteX18" fmla="*/ 943263 w 1225592"/>
              <a:gd name="connsiteY18" fmla="*/ 1950650 h 1979439"/>
              <a:gd name="connsiteX19" fmla="*/ 1058282 w 1225592"/>
              <a:gd name="connsiteY19" fmla="*/ 1818378 h 1979439"/>
              <a:gd name="connsiteX20" fmla="*/ 1179052 w 1225592"/>
              <a:gd name="connsiteY20" fmla="*/ 1479073 h 1979439"/>
              <a:gd name="connsiteX21" fmla="*/ 1225059 w 1225592"/>
              <a:gd name="connsiteY21" fmla="*/ 1076507 h 1979439"/>
              <a:gd name="connsiteX22" fmla="*/ 1196304 w 1225592"/>
              <a:gd name="connsiteY22" fmla="*/ 691194 h 1979439"/>
              <a:gd name="connsiteX23" fmla="*/ 1087037 w 1225592"/>
              <a:gd name="connsiteY23" fmla="*/ 351888 h 1979439"/>
              <a:gd name="connsiteX24" fmla="*/ 994436 w 1225592"/>
              <a:gd name="connsiteY24" fmla="*/ 201585 h 1979439"/>
              <a:gd name="connsiteX25" fmla="*/ 903300 w 1225592"/>
              <a:gd name="connsiteY25" fmla="*/ 110348 h 1979439"/>
              <a:gd name="connsiteX0" fmla="*/ 974455 w 1296747"/>
              <a:gd name="connsiteY0" fmla="*/ 110348 h 1979439"/>
              <a:gd name="connsiteX1" fmla="*/ 623354 w 1296747"/>
              <a:gd name="connsiteY1" fmla="*/ 6831 h 1979439"/>
              <a:gd name="connsiteX2" fmla="*/ 289799 w 1296747"/>
              <a:gd name="connsiteY2" fmla="*/ 18333 h 1979439"/>
              <a:gd name="connsiteX3" fmla="*/ 123022 w 1296747"/>
              <a:gd name="connsiteY3" fmla="*/ 87344 h 1979439"/>
              <a:gd name="connsiteX4" fmla="*/ 32 w 1296747"/>
              <a:gd name="connsiteY4" fmla="*/ 251426 h 1979439"/>
              <a:gd name="connsiteX5" fmla="*/ 111520 w 1296747"/>
              <a:gd name="connsiteY5" fmla="*/ 277126 h 1979439"/>
              <a:gd name="connsiteX6" fmla="*/ 180531 w 1296747"/>
              <a:gd name="connsiteY6" fmla="*/ 271375 h 1979439"/>
              <a:gd name="connsiteX7" fmla="*/ 295550 w 1296747"/>
              <a:gd name="connsiteY7" fmla="*/ 363390 h 1979439"/>
              <a:gd name="connsiteX8" fmla="*/ 347308 w 1296747"/>
              <a:gd name="connsiteY8" fmla="*/ 530167 h 1979439"/>
              <a:gd name="connsiteX9" fmla="*/ 393316 w 1296747"/>
              <a:gd name="connsiteY9" fmla="*/ 725699 h 1979439"/>
              <a:gd name="connsiteX10" fmla="*/ 399067 w 1296747"/>
              <a:gd name="connsiteY10" fmla="*/ 1024748 h 1979439"/>
              <a:gd name="connsiteX11" fmla="*/ 393316 w 1296747"/>
              <a:gd name="connsiteY11" fmla="*/ 1254786 h 1979439"/>
              <a:gd name="connsiteX12" fmla="*/ 347308 w 1296747"/>
              <a:gd name="connsiteY12" fmla="*/ 1438816 h 1979439"/>
              <a:gd name="connsiteX13" fmla="*/ 335807 w 1296747"/>
              <a:gd name="connsiteY13" fmla="*/ 1490575 h 1979439"/>
              <a:gd name="connsiteX14" fmla="*/ 462327 w 1296747"/>
              <a:gd name="connsiteY14" fmla="*/ 1910394 h 1979439"/>
              <a:gd name="connsiteX15" fmla="*/ 468078 w 1296747"/>
              <a:gd name="connsiteY15" fmla="*/ 1950650 h 1979439"/>
              <a:gd name="connsiteX16" fmla="*/ 588848 w 1296747"/>
              <a:gd name="connsiteY16" fmla="*/ 1956401 h 1979439"/>
              <a:gd name="connsiteX17" fmla="*/ 859142 w 1296747"/>
              <a:gd name="connsiteY17" fmla="*/ 1979405 h 1979439"/>
              <a:gd name="connsiteX18" fmla="*/ 1014418 w 1296747"/>
              <a:gd name="connsiteY18" fmla="*/ 1950650 h 1979439"/>
              <a:gd name="connsiteX19" fmla="*/ 1129437 w 1296747"/>
              <a:gd name="connsiteY19" fmla="*/ 1818378 h 1979439"/>
              <a:gd name="connsiteX20" fmla="*/ 1250207 w 1296747"/>
              <a:gd name="connsiteY20" fmla="*/ 1479073 h 1979439"/>
              <a:gd name="connsiteX21" fmla="*/ 1296214 w 1296747"/>
              <a:gd name="connsiteY21" fmla="*/ 1076507 h 1979439"/>
              <a:gd name="connsiteX22" fmla="*/ 1267459 w 1296747"/>
              <a:gd name="connsiteY22" fmla="*/ 691194 h 1979439"/>
              <a:gd name="connsiteX23" fmla="*/ 1158192 w 1296747"/>
              <a:gd name="connsiteY23" fmla="*/ 351888 h 1979439"/>
              <a:gd name="connsiteX24" fmla="*/ 1065591 w 1296747"/>
              <a:gd name="connsiteY24" fmla="*/ 201585 h 1979439"/>
              <a:gd name="connsiteX25" fmla="*/ 974455 w 1296747"/>
              <a:gd name="connsiteY25" fmla="*/ 110348 h 1979439"/>
              <a:gd name="connsiteX0" fmla="*/ 974455 w 1296747"/>
              <a:gd name="connsiteY0" fmla="*/ 110348 h 1979439"/>
              <a:gd name="connsiteX1" fmla="*/ 623354 w 1296747"/>
              <a:gd name="connsiteY1" fmla="*/ 6831 h 1979439"/>
              <a:gd name="connsiteX2" fmla="*/ 289799 w 1296747"/>
              <a:gd name="connsiteY2" fmla="*/ 18333 h 1979439"/>
              <a:gd name="connsiteX3" fmla="*/ 123022 w 1296747"/>
              <a:gd name="connsiteY3" fmla="*/ 87344 h 1979439"/>
              <a:gd name="connsiteX4" fmla="*/ 32 w 1296747"/>
              <a:gd name="connsiteY4" fmla="*/ 251426 h 1979439"/>
              <a:gd name="connsiteX5" fmla="*/ 111520 w 1296747"/>
              <a:gd name="connsiteY5" fmla="*/ 277126 h 1979439"/>
              <a:gd name="connsiteX6" fmla="*/ 180531 w 1296747"/>
              <a:gd name="connsiteY6" fmla="*/ 271375 h 1979439"/>
              <a:gd name="connsiteX7" fmla="*/ 295550 w 1296747"/>
              <a:gd name="connsiteY7" fmla="*/ 363390 h 1979439"/>
              <a:gd name="connsiteX8" fmla="*/ 347308 w 1296747"/>
              <a:gd name="connsiteY8" fmla="*/ 530167 h 1979439"/>
              <a:gd name="connsiteX9" fmla="*/ 393316 w 1296747"/>
              <a:gd name="connsiteY9" fmla="*/ 725699 h 1979439"/>
              <a:gd name="connsiteX10" fmla="*/ 399067 w 1296747"/>
              <a:gd name="connsiteY10" fmla="*/ 1024748 h 1979439"/>
              <a:gd name="connsiteX11" fmla="*/ 393316 w 1296747"/>
              <a:gd name="connsiteY11" fmla="*/ 1254786 h 1979439"/>
              <a:gd name="connsiteX12" fmla="*/ 347308 w 1296747"/>
              <a:gd name="connsiteY12" fmla="*/ 1438816 h 1979439"/>
              <a:gd name="connsiteX13" fmla="*/ 335807 w 1296747"/>
              <a:gd name="connsiteY13" fmla="*/ 1490575 h 1979439"/>
              <a:gd name="connsiteX14" fmla="*/ 462327 w 1296747"/>
              <a:gd name="connsiteY14" fmla="*/ 1910394 h 1979439"/>
              <a:gd name="connsiteX15" fmla="*/ 468078 w 1296747"/>
              <a:gd name="connsiteY15" fmla="*/ 1950650 h 1979439"/>
              <a:gd name="connsiteX16" fmla="*/ 588848 w 1296747"/>
              <a:gd name="connsiteY16" fmla="*/ 1956401 h 1979439"/>
              <a:gd name="connsiteX17" fmla="*/ 859142 w 1296747"/>
              <a:gd name="connsiteY17" fmla="*/ 1979405 h 1979439"/>
              <a:gd name="connsiteX18" fmla="*/ 1014418 w 1296747"/>
              <a:gd name="connsiteY18" fmla="*/ 1950650 h 1979439"/>
              <a:gd name="connsiteX19" fmla="*/ 1129437 w 1296747"/>
              <a:gd name="connsiteY19" fmla="*/ 1818378 h 1979439"/>
              <a:gd name="connsiteX20" fmla="*/ 1250207 w 1296747"/>
              <a:gd name="connsiteY20" fmla="*/ 1479073 h 1979439"/>
              <a:gd name="connsiteX21" fmla="*/ 1296214 w 1296747"/>
              <a:gd name="connsiteY21" fmla="*/ 1076507 h 1979439"/>
              <a:gd name="connsiteX22" fmla="*/ 1267459 w 1296747"/>
              <a:gd name="connsiteY22" fmla="*/ 691194 h 1979439"/>
              <a:gd name="connsiteX23" fmla="*/ 1158192 w 1296747"/>
              <a:gd name="connsiteY23" fmla="*/ 351888 h 1979439"/>
              <a:gd name="connsiteX24" fmla="*/ 1065591 w 1296747"/>
              <a:gd name="connsiteY24" fmla="*/ 201585 h 1979439"/>
              <a:gd name="connsiteX25" fmla="*/ 974455 w 1296747"/>
              <a:gd name="connsiteY25" fmla="*/ 110348 h 1979439"/>
              <a:gd name="connsiteX0" fmla="*/ 974455 w 1296747"/>
              <a:gd name="connsiteY0" fmla="*/ 110348 h 1979439"/>
              <a:gd name="connsiteX1" fmla="*/ 623354 w 1296747"/>
              <a:gd name="connsiteY1" fmla="*/ 6831 h 1979439"/>
              <a:gd name="connsiteX2" fmla="*/ 289799 w 1296747"/>
              <a:gd name="connsiteY2" fmla="*/ 18333 h 1979439"/>
              <a:gd name="connsiteX3" fmla="*/ 123022 w 1296747"/>
              <a:gd name="connsiteY3" fmla="*/ 87344 h 1979439"/>
              <a:gd name="connsiteX4" fmla="*/ 32 w 1296747"/>
              <a:gd name="connsiteY4" fmla="*/ 251426 h 1979439"/>
              <a:gd name="connsiteX5" fmla="*/ 111520 w 1296747"/>
              <a:gd name="connsiteY5" fmla="*/ 277126 h 1979439"/>
              <a:gd name="connsiteX6" fmla="*/ 180531 w 1296747"/>
              <a:gd name="connsiteY6" fmla="*/ 271375 h 1979439"/>
              <a:gd name="connsiteX7" fmla="*/ 295550 w 1296747"/>
              <a:gd name="connsiteY7" fmla="*/ 363390 h 1979439"/>
              <a:gd name="connsiteX8" fmla="*/ 347308 w 1296747"/>
              <a:gd name="connsiteY8" fmla="*/ 530167 h 1979439"/>
              <a:gd name="connsiteX9" fmla="*/ 393316 w 1296747"/>
              <a:gd name="connsiteY9" fmla="*/ 725699 h 1979439"/>
              <a:gd name="connsiteX10" fmla="*/ 399067 w 1296747"/>
              <a:gd name="connsiteY10" fmla="*/ 1024748 h 1979439"/>
              <a:gd name="connsiteX11" fmla="*/ 393316 w 1296747"/>
              <a:gd name="connsiteY11" fmla="*/ 1254786 h 1979439"/>
              <a:gd name="connsiteX12" fmla="*/ 347308 w 1296747"/>
              <a:gd name="connsiteY12" fmla="*/ 1438816 h 1979439"/>
              <a:gd name="connsiteX13" fmla="*/ 335807 w 1296747"/>
              <a:gd name="connsiteY13" fmla="*/ 1490575 h 1979439"/>
              <a:gd name="connsiteX14" fmla="*/ 462327 w 1296747"/>
              <a:gd name="connsiteY14" fmla="*/ 1910394 h 1979439"/>
              <a:gd name="connsiteX15" fmla="*/ 468078 w 1296747"/>
              <a:gd name="connsiteY15" fmla="*/ 1950650 h 1979439"/>
              <a:gd name="connsiteX16" fmla="*/ 588848 w 1296747"/>
              <a:gd name="connsiteY16" fmla="*/ 1956401 h 1979439"/>
              <a:gd name="connsiteX17" fmla="*/ 859142 w 1296747"/>
              <a:gd name="connsiteY17" fmla="*/ 1979405 h 1979439"/>
              <a:gd name="connsiteX18" fmla="*/ 1014418 w 1296747"/>
              <a:gd name="connsiteY18" fmla="*/ 1950650 h 1979439"/>
              <a:gd name="connsiteX19" fmla="*/ 1129437 w 1296747"/>
              <a:gd name="connsiteY19" fmla="*/ 1818378 h 1979439"/>
              <a:gd name="connsiteX20" fmla="*/ 1250207 w 1296747"/>
              <a:gd name="connsiteY20" fmla="*/ 1479073 h 1979439"/>
              <a:gd name="connsiteX21" fmla="*/ 1296214 w 1296747"/>
              <a:gd name="connsiteY21" fmla="*/ 1076507 h 1979439"/>
              <a:gd name="connsiteX22" fmla="*/ 1267459 w 1296747"/>
              <a:gd name="connsiteY22" fmla="*/ 691194 h 1979439"/>
              <a:gd name="connsiteX23" fmla="*/ 1158192 w 1296747"/>
              <a:gd name="connsiteY23" fmla="*/ 351888 h 1979439"/>
              <a:gd name="connsiteX24" fmla="*/ 1065591 w 1296747"/>
              <a:gd name="connsiteY24" fmla="*/ 201585 h 1979439"/>
              <a:gd name="connsiteX25" fmla="*/ 974455 w 1296747"/>
              <a:gd name="connsiteY25" fmla="*/ 110348 h 1979439"/>
              <a:gd name="connsiteX0" fmla="*/ 974423 w 1296715"/>
              <a:gd name="connsiteY0" fmla="*/ 110348 h 1979439"/>
              <a:gd name="connsiteX1" fmla="*/ 623322 w 1296715"/>
              <a:gd name="connsiteY1" fmla="*/ 6831 h 1979439"/>
              <a:gd name="connsiteX2" fmla="*/ 289767 w 1296715"/>
              <a:gd name="connsiteY2" fmla="*/ 18333 h 1979439"/>
              <a:gd name="connsiteX3" fmla="*/ 122990 w 1296715"/>
              <a:gd name="connsiteY3" fmla="*/ 87344 h 1979439"/>
              <a:gd name="connsiteX4" fmla="*/ 0 w 1296715"/>
              <a:gd name="connsiteY4" fmla="*/ 251426 h 1979439"/>
              <a:gd name="connsiteX5" fmla="*/ 111488 w 1296715"/>
              <a:gd name="connsiteY5" fmla="*/ 277126 h 1979439"/>
              <a:gd name="connsiteX6" fmla="*/ 180499 w 1296715"/>
              <a:gd name="connsiteY6" fmla="*/ 271375 h 1979439"/>
              <a:gd name="connsiteX7" fmla="*/ 295518 w 1296715"/>
              <a:gd name="connsiteY7" fmla="*/ 363390 h 1979439"/>
              <a:gd name="connsiteX8" fmla="*/ 347276 w 1296715"/>
              <a:gd name="connsiteY8" fmla="*/ 530167 h 1979439"/>
              <a:gd name="connsiteX9" fmla="*/ 393284 w 1296715"/>
              <a:gd name="connsiteY9" fmla="*/ 725699 h 1979439"/>
              <a:gd name="connsiteX10" fmla="*/ 399035 w 1296715"/>
              <a:gd name="connsiteY10" fmla="*/ 1024748 h 1979439"/>
              <a:gd name="connsiteX11" fmla="*/ 393284 w 1296715"/>
              <a:gd name="connsiteY11" fmla="*/ 1254786 h 1979439"/>
              <a:gd name="connsiteX12" fmla="*/ 347276 w 1296715"/>
              <a:gd name="connsiteY12" fmla="*/ 1438816 h 1979439"/>
              <a:gd name="connsiteX13" fmla="*/ 335775 w 1296715"/>
              <a:gd name="connsiteY13" fmla="*/ 1490575 h 1979439"/>
              <a:gd name="connsiteX14" fmla="*/ 462295 w 1296715"/>
              <a:gd name="connsiteY14" fmla="*/ 1910394 h 1979439"/>
              <a:gd name="connsiteX15" fmla="*/ 468046 w 1296715"/>
              <a:gd name="connsiteY15" fmla="*/ 1950650 h 1979439"/>
              <a:gd name="connsiteX16" fmla="*/ 588816 w 1296715"/>
              <a:gd name="connsiteY16" fmla="*/ 1956401 h 1979439"/>
              <a:gd name="connsiteX17" fmla="*/ 859110 w 1296715"/>
              <a:gd name="connsiteY17" fmla="*/ 1979405 h 1979439"/>
              <a:gd name="connsiteX18" fmla="*/ 1014386 w 1296715"/>
              <a:gd name="connsiteY18" fmla="*/ 1950650 h 1979439"/>
              <a:gd name="connsiteX19" fmla="*/ 1129405 w 1296715"/>
              <a:gd name="connsiteY19" fmla="*/ 1818378 h 1979439"/>
              <a:gd name="connsiteX20" fmla="*/ 1250175 w 1296715"/>
              <a:gd name="connsiteY20" fmla="*/ 1479073 h 1979439"/>
              <a:gd name="connsiteX21" fmla="*/ 1296182 w 1296715"/>
              <a:gd name="connsiteY21" fmla="*/ 1076507 h 1979439"/>
              <a:gd name="connsiteX22" fmla="*/ 1267427 w 1296715"/>
              <a:gd name="connsiteY22" fmla="*/ 691194 h 1979439"/>
              <a:gd name="connsiteX23" fmla="*/ 1158160 w 1296715"/>
              <a:gd name="connsiteY23" fmla="*/ 351888 h 1979439"/>
              <a:gd name="connsiteX24" fmla="*/ 1065559 w 1296715"/>
              <a:gd name="connsiteY24" fmla="*/ 201585 h 1979439"/>
              <a:gd name="connsiteX25" fmla="*/ 974423 w 1296715"/>
              <a:gd name="connsiteY25" fmla="*/ 110348 h 1979439"/>
              <a:gd name="connsiteX0" fmla="*/ 974423 w 1296715"/>
              <a:gd name="connsiteY0" fmla="*/ 110348 h 1979439"/>
              <a:gd name="connsiteX1" fmla="*/ 623322 w 1296715"/>
              <a:gd name="connsiteY1" fmla="*/ 6831 h 1979439"/>
              <a:gd name="connsiteX2" fmla="*/ 289767 w 1296715"/>
              <a:gd name="connsiteY2" fmla="*/ 18333 h 1979439"/>
              <a:gd name="connsiteX3" fmla="*/ 122990 w 1296715"/>
              <a:gd name="connsiteY3" fmla="*/ 87344 h 1979439"/>
              <a:gd name="connsiteX4" fmla="*/ 0 w 1296715"/>
              <a:gd name="connsiteY4" fmla="*/ 251426 h 1979439"/>
              <a:gd name="connsiteX5" fmla="*/ 40257 w 1296715"/>
              <a:gd name="connsiteY5" fmla="*/ 378726 h 1979439"/>
              <a:gd name="connsiteX6" fmla="*/ 180499 w 1296715"/>
              <a:gd name="connsiteY6" fmla="*/ 271375 h 1979439"/>
              <a:gd name="connsiteX7" fmla="*/ 295518 w 1296715"/>
              <a:gd name="connsiteY7" fmla="*/ 363390 h 1979439"/>
              <a:gd name="connsiteX8" fmla="*/ 347276 w 1296715"/>
              <a:gd name="connsiteY8" fmla="*/ 530167 h 1979439"/>
              <a:gd name="connsiteX9" fmla="*/ 393284 w 1296715"/>
              <a:gd name="connsiteY9" fmla="*/ 725699 h 1979439"/>
              <a:gd name="connsiteX10" fmla="*/ 399035 w 1296715"/>
              <a:gd name="connsiteY10" fmla="*/ 1024748 h 1979439"/>
              <a:gd name="connsiteX11" fmla="*/ 393284 w 1296715"/>
              <a:gd name="connsiteY11" fmla="*/ 1254786 h 1979439"/>
              <a:gd name="connsiteX12" fmla="*/ 347276 w 1296715"/>
              <a:gd name="connsiteY12" fmla="*/ 1438816 h 1979439"/>
              <a:gd name="connsiteX13" fmla="*/ 335775 w 1296715"/>
              <a:gd name="connsiteY13" fmla="*/ 1490575 h 1979439"/>
              <a:gd name="connsiteX14" fmla="*/ 462295 w 1296715"/>
              <a:gd name="connsiteY14" fmla="*/ 1910394 h 1979439"/>
              <a:gd name="connsiteX15" fmla="*/ 468046 w 1296715"/>
              <a:gd name="connsiteY15" fmla="*/ 1950650 h 1979439"/>
              <a:gd name="connsiteX16" fmla="*/ 588816 w 1296715"/>
              <a:gd name="connsiteY16" fmla="*/ 1956401 h 1979439"/>
              <a:gd name="connsiteX17" fmla="*/ 859110 w 1296715"/>
              <a:gd name="connsiteY17" fmla="*/ 1979405 h 1979439"/>
              <a:gd name="connsiteX18" fmla="*/ 1014386 w 1296715"/>
              <a:gd name="connsiteY18" fmla="*/ 1950650 h 1979439"/>
              <a:gd name="connsiteX19" fmla="*/ 1129405 w 1296715"/>
              <a:gd name="connsiteY19" fmla="*/ 1818378 h 1979439"/>
              <a:gd name="connsiteX20" fmla="*/ 1250175 w 1296715"/>
              <a:gd name="connsiteY20" fmla="*/ 1479073 h 1979439"/>
              <a:gd name="connsiteX21" fmla="*/ 1296182 w 1296715"/>
              <a:gd name="connsiteY21" fmla="*/ 1076507 h 1979439"/>
              <a:gd name="connsiteX22" fmla="*/ 1267427 w 1296715"/>
              <a:gd name="connsiteY22" fmla="*/ 691194 h 1979439"/>
              <a:gd name="connsiteX23" fmla="*/ 1158160 w 1296715"/>
              <a:gd name="connsiteY23" fmla="*/ 351888 h 1979439"/>
              <a:gd name="connsiteX24" fmla="*/ 1065559 w 1296715"/>
              <a:gd name="connsiteY24" fmla="*/ 201585 h 1979439"/>
              <a:gd name="connsiteX25" fmla="*/ 974423 w 1296715"/>
              <a:gd name="connsiteY25" fmla="*/ 110348 h 1979439"/>
              <a:gd name="connsiteX0" fmla="*/ 974423 w 1296715"/>
              <a:gd name="connsiteY0" fmla="*/ 110348 h 1979439"/>
              <a:gd name="connsiteX1" fmla="*/ 623322 w 1296715"/>
              <a:gd name="connsiteY1" fmla="*/ 6831 h 1979439"/>
              <a:gd name="connsiteX2" fmla="*/ 289767 w 1296715"/>
              <a:gd name="connsiteY2" fmla="*/ 18333 h 1979439"/>
              <a:gd name="connsiteX3" fmla="*/ 122990 w 1296715"/>
              <a:gd name="connsiteY3" fmla="*/ 87344 h 1979439"/>
              <a:gd name="connsiteX4" fmla="*/ 0 w 1296715"/>
              <a:gd name="connsiteY4" fmla="*/ 251426 h 1979439"/>
              <a:gd name="connsiteX5" fmla="*/ 40257 w 1296715"/>
              <a:gd name="connsiteY5" fmla="*/ 378726 h 1979439"/>
              <a:gd name="connsiteX6" fmla="*/ 119746 w 1296715"/>
              <a:gd name="connsiteY6" fmla="*/ 319348 h 1979439"/>
              <a:gd name="connsiteX7" fmla="*/ 180499 w 1296715"/>
              <a:gd name="connsiteY7" fmla="*/ 271375 h 1979439"/>
              <a:gd name="connsiteX8" fmla="*/ 295518 w 1296715"/>
              <a:gd name="connsiteY8" fmla="*/ 363390 h 1979439"/>
              <a:gd name="connsiteX9" fmla="*/ 347276 w 1296715"/>
              <a:gd name="connsiteY9" fmla="*/ 530167 h 1979439"/>
              <a:gd name="connsiteX10" fmla="*/ 393284 w 1296715"/>
              <a:gd name="connsiteY10" fmla="*/ 725699 h 1979439"/>
              <a:gd name="connsiteX11" fmla="*/ 399035 w 1296715"/>
              <a:gd name="connsiteY11" fmla="*/ 1024748 h 1979439"/>
              <a:gd name="connsiteX12" fmla="*/ 393284 w 1296715"/>
              <a:gd name="connsiteY12" fmla="*/ 1254786 h 1979439"/>
              <a:gd name="connsiteX13" fmla="*/ 347276 w 1296715"/>
              <a:gd name="connsiteY13" fmla="*/ 1438816 h 1979439"/>
              <a:gd name="connsiteX14" fmla="*/ 335775 w 1296715"/>
              <a:gd name="connsiteY14" fmla="*/ 1490575 h 1979439"/>
              <a:gd name="connsiteX15" fmla="*/ 462295 w 1296715"/>
              <a:gd name="connsiteY15" fmla="*/ 1910394 h 1979439"/>
              <a:gd name="connsiteX16" fmla="*/ 468046 w 1296715"/>
              <a:gd name="connsiteY16" fmla="*/ 1950650 h 1979439"/>
              <a:gd name="connsiteX17" fmla="*/ 588816 w 1296715"/>
              <a:gd name="connsiteY17" fmla="*/ 1956401 h 1979439"/>
              <a:gd name="connsiteX18" fmla="*/ 859110 w 1296715"/>
              <a:gd name="connsiteY18" fmla="*/ 1979405 h 1979439"/>
              <a:gd name="connsiteX19" fmla="*/ 1014386 w 1296715"/>
              <a:gd name="connsiteY19" fmla="*/ 1950650 h 1979439"/>
              <a:gd name="connsiteX20" fmla="*/ 1129405 w 1296715"/>
              <a:gd name="connsiteY20" fmla="*/ 1818378 h 1979439"/>
              <a:gd name="connsiteX21" fmla="*/ 1250175 w 1296715"/>
              <a:gd name="connsiteY21" fmla="*/ 1479073 h 1979439"/>
              <a:gd name="connsiteX22" fmla="*/ 1296182 w 1296715"/>
              <a:gd name="connsiteY22" fmla="*/ 1076507 h 1979439"/>
              <a:gd name="connsiteX23" fmla="*/ 1267427 w 1296715"/>
              <a:gd name="connsiteY23" fmla="*/ 691194 h 1979439"/>
              <a:gd name="connsiteX24" fmla="*/ 1158160 w 1296715"/>
              <a:gd name="connsiteY24" fmla="*/ 351888 h 1979439"/>
              <a:gd name="connsiteX25" fmla="*/ 1065559 w 1296715"/>
              <a:gd name="connsiteY25" fmla="*/ 201585 h 1979439"/>
              <a:gd name="connsiteX26" fmla="*/ 974423 w 1296715"/>
              <a:gd name="connsiteY26" fmla="*/ 110348 h 1979439"/>
              <a:gd name="connsiteX0" fmla="*/ 974423 w 1296715"/>
              <a:gd name="connsiteY0" fmla="*/ 110348 h 1979439"/>
              <a:gd name="connsiteX1" fmla="*/ 623322 w 1296715"/>
              <a:gd name="connsiteY1" fmla="*/ 6831 h 1979439"/>
              <a:gd name="connsiteX2" fmla="*/ 289767 w 1296715"/>
              <a:gd name="connsiteY2" fmla="*/ 18333 h 1979439"/>
              <a:gd name="connsiteX3" fmla="*/ 122990 w 1296715"/>
              <a:gd name="connsiteY3" fmla="*/ 87344 h 1979439"/>
              <a:gd name="connsiteX4" fmla="*/ 0 w 1296715"/>
              <a:gd name="connsiteY4" fmla="*/ 251426 h 1979439"/>
              <a:gd name="connsiteX5" fmla="*/ 40257 w 1296715"/>
              <a:gd name="connsiteY5" fmla="*/ 378726 h 1979439"/>
              <a:gd name="connsiteX6" fmla="*/ 119746 w 1296715"/>
              <a:gd name="connsiteY6" fmla="*/ 319348 h 1979439"/>
              <a:gd name="connsiteX7" fmla="*/ 180499 w 1296715"/>
              <a:gd name="connsiteY7" fmla="*/ 271375 h 1979439"/>
              <a:gd name="connsiteX8" fmla="*/ 295518 w 1296715"/>
              <a:gd name="connsiteY8" fmla="*/ 363390 h 1979439"/>
              <a:gd name="connsiteX9" fmla="*/ 347276 w 1296715"/>
              <a:gd name="connsiteY9" fmla="*/ 530167 h 1979439"/>
              <a:gd name="connsiteX10" fmla="*/ 393284 w 1296715"/>
              <a:gd name="connsiteY10" fmla="*/ 725699 h 1979439"/>
              <a:gd name="connsiteX11" fmla="*/ 399035 w 1296715"/>
              <a:gd name="connsiteY11" fmla="*/ 1024748 h 1979439"/>
              <a:gd name="connsiteX12" fmla="*/ 393284 w 1296715"/>
              <a:gd name="connsiteY12" fmla="*/ 1254786 h 1979439"/>
              <a:gd name="connsiteX13" fmla="*/ 347276 w 1296715"/>
              <a:gd name="connsiteY13" fmla="*/ 1438816 h 1979439"/>
              <a:gd name="connsiteX14" fmla="*/ 335775 w 1296715"/>
              <a:gd name="connsiteY14" fmla="*/ 1490575 h 1979439"/>
              <a:gd name="connsiteX15" fmla="*/ 462295 w 1296715"/>
              <a:gd name="connsiteY15" fmla="*/ 1910394 h 1979439"/>
              <a:gd name="connsiteX16" fmla="*/ 468046 w 1296715"/>
              <a:gd name="connsiteY16" fmla="*/ 1950650 h 1979439"/>
              <a:gd name="connsiteX17" fmla="*/ 588816 w 1296715"/>
              <a:gd name="connsiteY17" fmla="*/ 1956401 h 1979439"/>
              <a:gd name="connsiteX18" fmla="*/ 859110 w 1296715"/>
              <a:gd name="connsiteY18" fmla="*/ 1979405 h 1979439"/>
              <a:gd name="connsiteX19" fmla="*/ 1014386 w 1296715"/>
              <a:gd name="connsiteY19" fmla="*/ 1950650 h 1979439"/>
              <a:gd name="connsiteX20" fmla="*/ 1129405 w 1296715"/>
              <a:gd name="connsiteY20" fmla="*/ 1818378 h 1979439"/>
              <a:gd name="connsiteX21" fmla="*/ 1250175 w 1296715"/>
              <a:gd name="connsiteY21" fmla="*/ 1479073 h 1979439"/>
              <a:gd name="connsiteX22" fmla="*/ 1296182 w 1296715"/>
              <a:gd name="connsiteY22" fmla="*/ 1076507 h 1979439"/>
              <a:gd name="connsiteX23" fmla="*/ 1267427 w 1296715"/>
              <a:gd name="connsiteY23" fmla="*/ 691194 h 1979439"/>
              <a:gd name="connsiteX24" fmla="*/ 1158160 w 1296715"/>
              <a:gd name="connsiteY24" fmla="*/ 351888 h 1979439"/>
              <a:gd name="connsiteX25" fmla="*/ 1065559 w 1296715"/>
              <a:gd name="connsiteY25" fmla="*/ 201585 h 1979439"/>
              <a:gd name="connsiteX26" fmla="*/ 974423 w 1296715"/>
              <a:gd name="connsiteY26" fmla="*/ 110348 h 1979439"/>
              <a:gd name="connsiteX0" fmla="*/ 974423 w 1296715"/>
              <a:gd name="connsiteY0" fmla="*/ 110348 h 1979439"/>
              <a:gd name="connsiteX1" fmla="*/ 623322 w 1296715"/>
              <a:gd name="connsiteY1" fmla="*/ 6831 h 1979439"/>
              <a:gd name="connsiteX2" fmla="*/ 289767 w 1296715"/>
              <a:gd name="connsiteY2" fmla="*/ 18333 h 1979439"/>
              <a:gd name="connsiteX3" fmla="*/ 122990 w 1296715"/>
              <a:gd name="connsiteY3" fmla="*/ 87344 h 1979439"/>
              <a:gd name="connsiteX4" fmla="*/ 0 w 1296715"/>
              <a:gd name="connsiteY4" fmla="*/ 251426 h 1979439"/>
              <a:gd name="connsiteX5" fmla="*/ 40257 w 1296715"/>
              <a:gd name="connsiteY5" fmla="*/ 378726 h 1979439"/>
              <a:gd name="connsiteX6" fmla="*/ 119746 w 1296715"/>
              <a:gd name="connsiteY6" fmla="*/ 319348 h 1979439"/>
              <a:gd name="connsiteX7" fmla="*/ 180499 w 1296715"/>
              <a:gd name="connsiteY7" fmla="*/ 271375 h 1979439"/>
              <a:gd name="connsiteX8" fmla="*/ 295518 w 1296715"/>
              <a:gd name="connsiteY8" fmla="*/ 363390 h 1979439"/>
              <a:gd name="connsiteX9" fmla="*/ 347276 w 1296715"/>
              <a:gd name="connsiteY9" fmla="*/ 530167 h 1979439"/>
              <a:gd name="connsiteX10" fmla="*/ 393284 w 1296715"/>
              <a:gd name="connsiteY10" fmla="*/ 725699 h 1979439"/>
              <a:gd name="connsiteX11" fmla="*/ 399035 w 1296715"/>
              <a:gd name="connsiteY11" fmla="*/ 1024748 h 1979439"/>
              <a:gd name="connsiteX12" fmla="*/ 393284 w 1296715"/>
              <a:gd name="connsiteY12" fmla="*/ 1254786 h 1979439"/>
              <a:gd name="connsiteX13" fmla="*/ 347276 w 1296715"/>
              <a:gd name="connsiteY13" fmla="*/ 1438816 h 1979439"/>
              <a:gd name="connsiteX14" fmla="*/ 335775 w 1296715"/>
              <a:gd name="connsiteY14" fmla="*/ 1490575 h 1979439"/>
              <a:gd name="connsiteX15" fmla="*/ 462295 w 1296715"/>
              <a:gd name="connsiteY15" fmla="*/ 1910394 h 1979439"/>
              <a:gd name="connsiteX16" fmla="*/ 468046 w 1296715"/>
              <a:gd name="connsiteY16" fmla="*/ 1950650 h 1979439"/>
              <a:gd name="connsiteX17" fmla="*/ 588816 w 1296715"/>
              <a:gd name="connsiteY17" fmla="*/ 1956401 h 1979439"/>
              <a:gd name="connsiteX18" fmla="*/ 859110 w 1296715"/>
              <a:gd name="connsiteY18" fmla="*/ 1979405 h 1979439"/>
              <a:gd name="connsiteX19" fmla="*/ 1014386 w 1296715"/>
              <a:gd name="connsiteY19" fmla="*/ 1950650 h 1979439"/>
              <a:gd name="connsiteX20" fmla="*/ 1129405 w 1296715"/>
              <a:gd name="connsiteY20" fmla="*/ 1818378 h 1979439"/>
              <a:gd name="connsiteX21" fmla="*/ 1250175 w 1296715"/>
              <a:gd name="connsiteY21" fmla="*/ 1479073 h 1979439"/>
              <a:gd name="connsiteX22" fmla="*/ 1296182 w 1296715"/>
              <a:gd name="connsiteY22" fmla="*/ 1076507 h 1979439"/>
              <a:gd name="connsiteX23" fmla="*/ 1267427 w 1296715"/>
              <a:gd name="connsiteY23" fmla="*/ 691194 h 1979439"/>
              <a:gd name="connsiteX24" fmla="*/ 1158160 w 1296715"/>
              <a:gd name="connsiteY24" fmla="*/ 351888 h 1979439"/>
              <a:gd name="connsiteX25" fmla="*/ 1065559 w 1296715"/>
              <a:gd name="connsiteY25" fmla="*/ 201585 h 1979439"/>
              <a:gd name="connsiteX26" fmla="*/ 974423 w 1296715"/>
              <a:gd name="connsiteY26" fmla="*/ 110348 h 1979439"/>
              <a:gd name="connsiteX0" fmla="*/ 974423 w 1296715"/>
              <a:gd name="connsiteY0" fmla="*/ 110348 h 1979439"/>
              <a:gd name="connsiteX1" fmla="*/ 623322 w 1296715"/>
              <a:gd name="connsiteY1" fmla="*/ 6831 h 1979439"/>
              <a:gd name="connsiteX2" fmla="*/ 289767 w 1296715"/>
              <a:gd name="connsiteY2" fmla="*/ 18333 h 1979439"/>
              <a:gd name="connsiteX3" fmla="*/ 122990 w 1296715"/>
              <a:gd name="connsiteY3" fmla="*/ 87344 h 1979439"/>
              <a:gd name="connsiteX4" fmla="*/ 0 w 1296715"/>
              <a:gd name="connsiteY4" fmla="*/ 251426 h 1979439"/>
              <a:gd name="connsiteX5" fmla="*/ 30081 w 1296715"/>
              <a:gd name="connsiteY5" fmla="*/ 407301 h 1979439"/>
              <a:gd name="connsiteX6" fmla="*/ 119746 w 1296715"/>
              <a:gd name="connsiteY6" fmla="*/ 319348 h 1979439"/>
              <a:gd name="connsiteX7" fmla="*/ 180499 w 1296715"/>
              <a:gd name="connsiteY7" fmla="*/ 271375 h 1979439"/>
              <a:gd name="connsiteX8" fmla="*/ 295518 w 1296715"/>
              <a:gd name="connsiteY8" fmla="*/ 363390 h 1979439"/>
              <a:gd name="connsiteX9" fmla="*/ 347276 w 1296715"/>
              <a:gd name="connsiteY9" fmla="*/ 530167 h 1979439"/>
              <a:gd name="connsiteX10" fmla="*/ 393284 w 1296715"/>
              <a:gd name="connsiteY10" fmla="*/ 725699 h 1979439"/>
              <a:gd name="connsiteX11" fmla="*/ 399035 w 1296715"/>
              <a:gd name="connsiteY11" fmla="*/ 1024748 h 1979439"/>
              <a:gd name="connsiteX12" fmla="*/ 393284 w 1296715"/>
              <a:gd name="connsiteY12" fmla="*/ 1254786 h 1979439"/>
              <a:gd name="connsiteX13" fmla="*/ 347276 w 1296715"/>
              <a:gd name="connsiteY13" fmla="*/ 1438816 h 1979439"/>
              <a:gd name="connsiteX14" fmla="*/ 335775 w 1296715"/>
              <a:gd name="connsiteY14" fmla="*/ 1490575 h 1979439"/>
              <a:gd name="connsiteX15" fmla="*/ 462295 w 1296715"/>
              <a:gd name="connsiteY15" fmla="*/ 1910394 h 1979439"/>
              <a:gd name="connsiteX16" fmla="*/ 468046 w 1296715"/>
              <a:gd name="connsiteY16" fmla="*/ 1950650 h 1979439"/>
              <a:gd name="connsiteX17" fmla="*/ 588816 w 1296715"/>
              <a:gd name="connsiteY17" fmla="*/ 1956401 h 1979439"/>
              <a:gd name="connsiteX18" fmla="*/ 859110 w 1296715"/>
              <a:gd name="connsiteY18" fmla="*/ 1979405 h 1979439"/>
              <a:gd name="connsiteX19" fmla="*/ 1014386 w 1296715"/>
              <a:gd name="connsiteY19" fmla="*/ 1950650 h 1979439"/>
              <a:gd name="connsiteX20" fmla="*/ 1129405 w 1296715"/>
              <a:gd name="connsiteY20" fmla="*/ 1818378 h 1979439"/>
              <a:gd name="connsiteX21" fmla="*/ 1250175 w 1296715"/>
              <a:gd name="connsiteY21" fmla="*/ 1479073 h 1979439"/>
              <a:gd name="connsiteX22" fmla="*/ 1296182 w 1296715"/>
              <a:gd name="connsiteY22" fmla="*/ 1076507 h 1979439"/>
              <a:gd name="connsiteX23" fmla="*/ 1267427 w 1296715"/>
              <a:gd name="connsiteY23" fmla="*/ 691194 h 1979439"/>
              <a:gd name="connsiteX24" fmla="*/ 1158160 w 1296715"/>
              <a:gd name="connsiteY24" fmla="*/ 351888 h 1979439"/>
              <a:gd name="connsiteX25" fmla="*/ 1065559 w 1296715"/>
              <a:gd name="connsiteY25" fmla="*/ 201585 h 1979439"/>
              <a:gd name="connsiteX26" fmla="*/ 974423 w 1296715"/>
              <a:gd name="connsiteY26" fmla="*/ 110348 h 1979439"/>
              <a:gd name="connsiteX0" fmla="*/ 974423 w 1296715"/>
              <a:gd name="connsiteY0" fmla="*/ 110348 h 1979439"/>
              <a:gd name="connsiteX1" fmla="*/ 623322 w 1296715"/>
              <a:gd name="connsiteY1" fmla="*/ 6831 h 1979439"/>
              <a:gd name="connsiteX2" fmla="*/ 289767 w 1296715"/>
              <a:gd name="connsiteY2" fmla="*/ 18333 h 1979439"/>
              <a:gd name="connsiteX3" fmla="*/ 122990 w 1296715"/>
              <a:gd name="connsiteY3" fmla="*/ 87344 h 1979439"/>
              <a:gd name="connsiteX4" fmla="*/ 0 w 1296715"/>
              <a:gd name="connsiteY4" fmla="*/ 251426 h 1979439"/>
              <a:gd name="connsiteX5" fmla="*/ 30081 w 1296715"/>
              <a:gd name="connsiteY5" fmla="*/ 407301 h 1979439"/>
              <a:gd name="connsiteX6" fmla="*/ 119746 w 1296715"/>
              <a:gd name="connsiteY6" fmla="*/ 319348 h 1979439"/>
              <a:gd name="connsiteX7" fmla="*/ 180499 w 1296715"/>
              <a:gd name="connsiteY7" fmla="*/ 271375 h 1979439"/>
              <a:gd name="connsiteX8" fmla="*/ 295518 w 1296715"/>
              <a:gd name="connsiteY8" fmla="*/ 363390 h 1979439"/>
              <a:gd name="connsiteX9" fmla="*/ 347276 w 1296715"/>
              <a:gd name="connsiteY9" fmla="*/ 530167 h 1979439"/>
              <a:gd name="connsiteX10" fmla="*/ 393284 w 1296715"/>
              <a:gd name="connsiteY10" fmla="*/ 725699 h 1979439"/>
              <a:gd name="connsiteX11" fmla="*/ 399035 w 1296715"/>
              <a:gd name="connsiteY11" fmla="*/ 1024748 h 1979439"/>
              <a:gd name="connsiteX12" fmla="*/ 393284 w 1296715"/>
              <a:gd name="connsiteY12" fmla="*/ 1254786 h 1979439"/>
              <a:gd name="connsiteX13" fmla="*/ 347276 w 1296715"/>
              <a:gd name="connsiteY13" fmla="*/ 1438816 h 1979439"/>
              <a:gd name="connsiteX14" fmla="*/ 335775 w 1296715"/>
              <a:gd name="connsiteY14" fmla="*/ 1490575 h 1979439"/>
              <a:gd name="connsiteX15" fmla="*/ 462295 w 1296715"/>
              <a:gd name="connsiteY15" fmla="*/ 1910394 h 1979439"/>
              <a:gd name="connsiteX16" fmla="*/ 468046 w 1296715"/>
              <a:gd name="connsiteY16" fmla="*/ 1950650 h 1979439"/>
              <a:gd name="connsiteX17" fmla="*/ 588816 w 1296715"/>
              <a:gd name="connsiteY17" fmla="*/ 1956401 h 1979439"/>
              <a:gd name="connsiteX18" fmla="*/ 859110 w 1296715"/>
              <a:gd name="connsiteY18" fmla="*/ 1979405 h 1979439"/>
              <a:gd name="connsiteX19" fmla="*/ 1014386 w 1296715"/>
              <a:gd name="connsiteY19" fmla="*/ 1950650 h 1979439"/>
              <a:gd name="connsiteX20" fmla="*/ 1129405 w 1296715"/>
              <a:gd name="connsiteY20" fmla="*/ 1818378 h 1979439"/>
              <a:gd name="connsiteX21" fmla="*/ 1250175 w 1296715"/>
              <a:gd name="connsiteY21" fmla="*/ 1479073 h 1979439"/>
              <a:gd name="connsiteX22" fmla="*/ 1296182 w 1296715"/>
              <a:gd name="connsiteY22" fmla="*/ 1076507 h 1979439"/>
              <a:gd name="connsiteX23" fmla="*/ 1267427 w 1296715"/>
              <a:gd name="connsiteY23" fmla="*/ 691194 h 1979439"/>
              <a:gd name="connsiteX24" fmla="*/ 1158160 w 1296715"/>
              <a:gd name="connsiteY24" fmla="*/ 351888 h 1979439"/>
              <a:gd name="connsiteX25" fmla="*/ 1065559 w 1296715"/>
              <a:gd name="connsiteY25" fmla="*/ 201585 h 1979439"/>
              <a:gd name="connsiteX26" fmla="*/ 974423 w 1296715"/>
              <a:gd name="connsiteY26" fmla="*/ 110348 h 1979439"/>
              <a:gd name="connsiteX0" fmla="*/ 974423 w 1296715"/>
              <a:gd name="connsiteY0" fmla="*/ 110348 h 1979439"/>
              <a:gd name="connsiteX1" fmla="*/ 623322 w 1296715"/>
              <a:gd name="connsiteY1" fmla="*/ 6831 h 1979439"/>
              <a:gd name="connsiteX2" fmla="*/ 289767 w 1296715"/>
              <a:gd name="connsiteY2" fmla="*/ 18333 h 1979439"/>
              <a:gd name="connsiteX3" fmla="*/ 122990 w 1296715"/>
              <a:gd name="connsiteY3" fmla="*/ 87344 h 1979439"/>
              <a:gd name="connsiteX4" fmla="*/ 0 w 1296715"/>
              <a:gd name="connsiteY4" fmla="*/ 251426 h 1979439"/>
              <a:gd name="connsiteX5" fmla="*/ 30081 w 1296715"/>
              <a:gd name="connsiteY5" fmla="*/ 407301 h 1979439"/>
              <a:gd name="connsiteX6" fmla="*/ 96002 w 1296715"/>
              <a:gd name="connsiteY6" fmla="*/ 316173 h 1979439"/>
              <a:gd name="connsiteX7" fmla="*/ 180499 w 1296715"/>
              <a:gd name="connsiteY7" fmla="*/ 271375 h 1979439"/>
              <a:gd name="connsiteX8" fmla="*/ 295518 w 1296715"/>
              <a:gd name="connsiteY8" fmla="*/ 363390 h 1979439"/>
              <a:gd name="connsiteX9" fmla="*/ 347276 w 1296715"/>
              <a:gd name="connsiteY9" fmla="*/ 530167 h 1979439"/>
              <a:gd name="connsiteX10" fmla="*/ 393284 w 1296715"/>
              <a:gd name="connsiteY10" fmla="*/ 725699 h 1979439"/>
              <a:gd name="connsiteX11" fmla="*/ 399035 w 1296715"/>
              <a:gd name="connsiteY11" fmla="*/ 1024748 h 1979439"/>
              <a:gd name="connsiteX12" fmla="*/ 393284 w 1296715"/>
              <a:gd name="connsiteY12" fmla="*/ 1254786 h 1979439"/>
              <a:gd name="connsiteX13" fmla="*/ 347276 w 1296715"/>
              <a:gd name="connsiteY13" fmla="*/ 1438816 h 1979439"/>
              <a:gd name="connsiteX14" fmla="*/ 335775 w 1296715"/>
              <a:gd name="connsiteY14" fmla="*/ 1490575 h 1979439"/>
              <a:gd name="connsiteX15" fmla="*/ 462295 w 1296715"/>
              <a:gd name="connsiteY15" fmla="*/ 1910394 h 1979439"/>
              <a:gd name="connsiteX16" fmla="*/ 468046 w 1296715"/>
              <a:gd name="connsiteY16" fmla="*/ 1950650 h 1979439"/>
              <a:gd name="connsiteX17" fmla="*/ 588816 w 1296715"/>
              <a:gd name="connsiteY17" fmla="*/ 1956401 h 1979439"/>
              <a:gd name="connsiteX18" fmla="*/ 859110 w 1296715"/>
              <a:gd name="connsiteY18" fmla="*/ 1979405 h 1979439"/>
              <a:gd name="connsiteX19" fmla="*/ 1014386 w 1296715"/>
              <a:gd name="connsiteY19" fmla="*/ 1950650 h 1979439"/>
              <a:gd name="connsiteX20" fmla="*/ 1129405 w 1296715"/>
              <a:gd name="connsiteY20" fmla="*/ 1818378 h 1979439"/>
              <a:gd name="connsiteX21" fmla="*/ 1250175 w 1296715"/>
              <a:gd name="connsiteY21" fmla="*/ 1479073 h 1979439"/>
              <a:gd name="connsiteX22" fmla="*/ 1296182 w 1296715"/>
              <a:gd name="connsiteY22" fmla="*/ 1076507 h 1979439"/>
              <a:gd name="connsiteX23" fmla="*/ 1267427 w 1296715"/>
              <a:gd name="connsiteY23" fmla="*/ 691194 h 1979439"/>
              <a:gd name="connsiteX24" fmla="*/ 1158160 w 1296715"/>
              <a:gd name="connsiteY24" fmla="*/ 351888 h 1979439"/>
              <a:gd name="connsiteX25" fmla="*/ 1065559 w 1296715"/>
              <a:gd name="connsiteY25" fmla="*/ 201585 h 1979439"/>
              <a:gd name="connsiteX26" fmla="*/ 974423 w 1296715"/>
              <a:gd name="connsiteY26" fmla="*/ 110348 h 1979439"/>
              <a:gd name="connsiteX0" fmla="*/ 974423 w 1296715"/>
              <a:gd name="connsiteY0" fmla="*/ 110348 h 1979439"/>
              <a:gd name="connsiteX1" fmla="*/ 623322 w 1296715"/>
              <a:gd name="connsiteY1" fmla="*/ 6831 h 1979439"/>
              <a:gd name="connsiteX2" fmla="*/ 289767 w 1296715"/>
              <a:gd name="connsiteY2" fmla="*/ 18333 h 1979439"/>
              <a:gd name="connsiteX3" fmla="*/ 122990 w 1296715"/>
              <a:gd name="connsiteY3" fmla="*/ 87344 h 1979439"/>
              <a:gd name="connsiteX4" fmla="*/ 0 w 1296715"/>
              <a:gd name="connsiteY4" fmla="*/ 251426 h 1979439"/>
              <a:gd name="connsiteX5" fmla="*/ 30081 w 1296715"/>
              <a:gd name="connsiteY5" fmla="*/ 407301 h 1979439"/>
              <a:gd name="connsiteX6" fmla="*/ 96002 w 1296715"/>
              <a:gd name="connsiteY6" fmla="*/ 316173 h 1979439"/>
              <a:gd name="connsiteX7" fmla="*/ 180499 w 1296715"/>
              <a:gd name="connsiteY7" fmla="*/ 271375 h 1979439"/>
              <a:gd name="connsiteX8" fmla="*/ 295518 w 1296715"/>
              <a:gd name="connsiteY8" fmla="*/ 363390 h 1979439"/>
              <a:gd name="connsiteX9" fmla="*/ 347276 w 1296715"/>
              <a:gd name="connsiteY9" fmla="*/ 530167 h 1979439"/>
              <a:gd name="connsiteX10" fmla="*/ 393284 w 1296715"/>
              <a:gd name="connsiteY10" fmla="*/ 725699 h 1979439"/>
              <a:gd name="connsiteX11" fmla="*/ 399035 w 1296715"/>
              <a:gd name="connsiteY11" fmla="*/ 1024748 h 1979439"/>
              <a:gd name="connsiteX12" fmla="*/ 393284 w 1296715"/>
              <a:gd name="connsiteY12" fmla="*/ 1254786 h 1979439"/>
              <a:gd name="connsiteX13" fmla="*/ 347276 w 1296715"/>
              <a:gd name="connsiteY13" fmla="*/ 1438816 h 1979439"/>
              <a:gd name="connsiteX14" fmla="*/ 315423 w 1296715"/>
              <a:gd name="connsiteY14" fmla="*/ 1515975 h 1979439"/>
              <a:gd name="connsiteX15" fmla="*/ 462295 w 1296715"/>
              <a:gd name="connsiteY15" fmla="*/ 1910394 h 1979439"/>
              <a:gd name="connsiteX16" fmla="*/ 468046 w 1296715"/>
              <a:gd name="connsiteY16" fmla="*/ 1950650 h 1979439"/>
              <a:gd name="connsiteX17" fmla="*/ 588816 w 1296715"/>
              <a:gd name="connsiteY17" fmla="*/ 1956401 h 1979439"/>
              <a:gd name="connsiteX18" fmla="*/ 859110 w 1296715"/>
              <a:gd name="connsiteY18" fmla="*/ 1979405 h 1979439"/>
              <a:gd name="connsiteX19" fmla="*/ 1014386 w 1296715"/>
              <a:gd name="connsiteY19" fmla="*/ 1950650 h 1979439"/>
              <a:gd name="connsiteX20" fmla="*/ 1129405 w 1296715"/>
              <a:gd name="connsiteY20" fmla="*/ 1818378 h 1979439"/>
              <a:gd name="connsiteX21" fmla="*/ 1250175 w 1296715"/>
              <a:gd name="connsiteY21" fmla="*/ 1479073 h 1979439"/>
              <a:gd name="connsiteX22" fmla="*/ 1296182 w 1296715"/>
              <a:gd name="connsiteY22" fmla="*/ 1076507 h 1979439"/>
              <a:gd name="connsiteX23" fmla="*/ 1267427 w 1296715"/>
              <a:gd name="connsiteY23" fmla="*/ 691194 h 1979439"/>
              <a:gd name="connsiteX24" fmla="*/ 1158160 w 1296715"/>
              <a:gd name="connsiteY24" fmla="*/ 351888 h 1979439"/>
              <a:gd name="connsiteX25" fmla="*/ 1065559 w 1296715"/>
              <a:gd name="connsiteY25" fmla="*/ 201585 h 1979439"/>
              <a:gd name="connsiteX26" fmla="*/ 974423 w 1296715"/>
              <a:gd name="connsiteY26" fmla="*/ 110348 h 1979439"/>
              <a:gd name="connsiteX0" fmla="*/ 974423 w 1296715"/>
              <a:gd name="connsiteY0" fmla="*/ 110348 h 2071691"/>
              <a:gd name="connsiteX1" fmla="*/ 623322 w 1296715"/>
              <a:gd name="connsiteY1" fmla="*/ 6831 h 2071691"/>
              <a:gd name="connsiteX2" fmla="*/ 289767 w 1296715"/>
              <a:gd name="connsiteY2" fmla="*/ 18333 h 2071691"/>
              <a:gd name="connsiteX3" fmla="*/ 122990 w 1296715"/>
              <a:gd name="connsiteY3" fmla="*/ 87344 h 2071691"/>
              <a:gd name="connsiteX4" fmla="*/ 0 w 1296715"/>
              <a:gd name="connsiteY4" fmla="*/ 251426 h 2071691"/>
              <a:gd name="connsiteX5" fmla="*/ 30081 w 1296715"/>
              <a:gd name="connsiteY5" fmla="*/ 407301 h 2071691"/>
              <a:gd name="connsiteX6" fmla="*/ 96002 w 1296715"/>
              <a:gd name="connsiteY6" fmla="*/ 316173 h 2071691"/>
              <a:gd name="connsiteX7" fmla="*/ 180499 w 1296715"/>
              <a:gd name="connsiteY7" fmla="*/ 271375 h 2071691"/>
              <a:gd name="connsiteX8" fmla="*/ 295518 w 1296715"/>
              <a:gd name="connsiteY8" fmla="*/ 363390 h 2071691"/>
              <a:gd name="connsiteX9" fmla="*/ 347276 w 1296715"/>
              <a:gd name="connsiteY9" fmla="*/ 530167 h 2071691"/>
              <a:gd name="connsiteX10" fmla="*/ 393284 w 1296715"/>
              <a:gd name="connsiteY10" fmla="*/ 725699 h 2071691"/>
              <a:gd name="connsiteX11" fmla="*/ 399035 w 1296715"/>
              <a:gd name="connsiteY11" fmla="*/ 1024748 h 2071691"/>
              <a:gd name="connsiteX12" fmla="*/ 393284 w 1296715"/>
              <a:gd name="connsiteY12" fmla="*/ 1254786 h 2071691"/>
              <a:gd name="connsiteX13" fmla="*/ 347276 w 1296715"/>
              <a:gd name="connsiteY13" fmla="*/ 1438816 h 2071691"/>
              <a:gd name="connsiteX14" fmla="*/ 315423 w 1296715"/>
              <a:gd name="connsiteY14" fmla="*/ 1515975 h 2071691"/>
              <a:gd name="connsiteX15" fmla="*/ 462295 w 1296715"/>
              <a:gd name="connsiteY15" fmla="*/ 1910394 h 2071691"/>
              <a:gd name="connsiteX16" fmla="*/ 440910 w 1296715"/>
              <a:gd name="connsiteY16" fmla="*/ 2071300 h 2071691"/>
              <a:gd name="connsiteX17" fmla="*/ 588816 w 1296715"/>
              <a:gd name="connsiteY17" fmla="*/ 1956401 h 2071691"/>
              <a:gd name="connsiteX18" fmla="*/ 859110 w 1296715"/>
              <a:gd name="connsiteY18" fmla="*/ 1979405 h 2071691"/>
              <a:gd name="connsiteX19" fmla="*/ 1014386 w 1296715"/>
              <a:gd name="connsiteY19" fmla="*/ 1950650 h 2071691"/>
              <a:gd name="connsiteX20" fmla="*/ 1129405 w 1296715"/>
              <a:gd name="connsiteY20" fmla="*/ 1818378 h 2071691"/>
              <a:gd name="connsiteX21" fmla="*/ 1250175 w 1296715"/>
              <a:gd name="connsiteY21" fmla="*/ 1479073 h 2071691"/>
              <a:gd name="connsiteX22" fmla="*/ 1296182 w 1296715"/>
              <a:gd name="connsiteY22" fmla="*/ 1076507 h 2071691"/>
              <a:gd name="connsiteX23" fmla="*/ 1267427 w 1296715"/>
              <a:gd name="connsiteY23" fmla="*/ 691194 h 2071691"/>
              <a:gd name="connsiteX24" fmla="*/ 1158160 w 1296715"/>
              <a:gd name="connsiteY24" fmla="*/ 351888 h 2071691"/>
              <a:gd name="connsiteX25" fmla="*/ 1065559 w 1296715"/>
              <a:gd name="connsiteY25" fmla="*/ 201585 h 2071691"/>
              <a:gd name="connsiteX26" fmla="*/ 974423 w 1296715"/>
              <a:gd name="connsiteY26" fmla="*/ 110348 h 2071691"/>
              <a:gd name="connsiteX0" fmla="*/ 974423 w 1296715"/>
              <a:gd name="connsiteY0" fmla="*/ 110348 h 2071324"/>
              <a:gd name="connsiteX1" fmla="*/ 623322 w 1296715"/>
              <a:gd name="connsiteY1" fmla="*/ 6831 h 2071324"/>
              <a:gd name="connsiteX2" fmla="*/ 289767 w 1296715"/>
              <a:gd name="connsiteY2" fmla="*/ 18333 h 2071324"/>
              <a:gd name="connsiteX3" fmla="*/ 122990 w 1296715"/>
              <a:gd name="connsiteY3" fmla="*/ 87344 h 2071324"/>
              <a:gd name="connsiteX4" fmla="*/ 0 w 1296715"/>
              <a:gd name="connsiteY4" fmla="*/ 251426 h 2071324"/>
              <a:gd name="connsiteX5" fmla="*/ 30081 w 1296715"/>
              <a:gd name="connsiteY5" fmla="*/ 407301 h 2071324"/>
              <a:gd name="connsiteX6" fmla="*/ 96002 w 1296715"/>
              <a:gd name="connsiteY6" fmla="*/ 316173 h 2071324"/>
              <a:gd name="connsiteX7" fmla="*/ 180499 w 1296715"/>
              <a:gd name="connsiteY7" fmla="*/ 271375 h 2071324"/>
              <a:gd name="connsiteX8" fmla="*/ 295518 w 1296715"/>
              <a:gd name="connsiteY8" fmla="*/ 363390 h 2071324"/>
              <a:gd name="connsiteX9" fmla="*/ 347276 w 1296715"/>
              <a:gd name="connsiteY9" fmla="*/ 530167 h 2071324"/>
              <a:gd name="connsiteX10" fmla="*/ 393284 w 1296715"/>
              <a:gd name="connsiteY10" fmla="*/ 725699 h 2071324"/>
              <a:gd name="connsiteX11" fmla="*/ 399035 w 1296715"/>
              <a:gd name="connsiteY11" fmla="*/ 1024748 h 2071324"/>
              <a:gd name="connsiteX12" fmla="*/ 393284 w 1296715"/>
              <a:gd name="connsiteY12" fmla="*/ 1254786 h 2071324"/>
              <a:gd name="connsiteX13" fmla="*/ 347276 w 1296715"/>
              <a:gd name="connsiteY13" fmla="*/ 1438816 h 2071324"/>
              <a:gd name="connsiteX14" fmla="*/ 315423 w 1296715"/>
              <a:gd name="connsiteY14" fmla="*/ 1515975 h 2071324"/>
              <a:gd name="connsiteX15" fmla="*/ 397848 w 1296715"/>
              <a:gd name="connsiteY15" fmla="*/ 1945319 h 2071324"/>
              <a:gd name="connsiteX16" fmla="*/ 440910 w 1296715"/>
              <a:gd name="connsiteY16" fmla="*/ 2071300 h 2071324"/>
              <a:gd name="connsiteX17" fmla="*/ 588816 w 1296715"/>
              <a:gd name="connsiteY17" fmla="*/ 1956401 h 2071324"/>
              <a:gd name="connsiteX18" fmla="*/ 859110 w 1296715"/>
              <a:gd name="connsiteY18" fmla="*/ 1979405 h 2071324"/>
              <a:gd name="connsiteX19" fmla="*/ 1014386 w 1296715"/>
              <a:gd name="connsiteY19" fmla="*/ 1950650 h 2071324"/>
              <a:gd name="connsiteX20" fmla="*/ 1129405 w 1296715"/>
              <a:gd name="connsiteY20" fmla="*/ 1818378 h 2071324"/>
              <a:gd name="connsiteX21" fmla="*/ 1250175 w 1296715"/>
              <a:gd name="connsiteY21" fmla="*/ 1479073 h 2071324"/>
              <a:gd name="connsiteX22" fmla="*/ 1296182 w 1296715"/>
              <a:gd name="connsiteY22" fmla="*/ 1076507 h 2071324"/>
              <a:gd name="connsiteX23" fmla="*/ 1267427 w 1296715"/>
              <a:gd name="connsiteY23" fmla="*/ 691194 h 2071324"/>
              <a:gd name="connsiteX24" fmla="*/ 1158160 w 1296715"/>
              <a:gd name="connsiteY24" fmla="*/ 351888 h 2071324"/>
              <a:gd name="connsiteX25" fmla="*/ 1065559 w 1296715"/>
              <a:gd name="connsiteY25" fmla="*/ 201585 h 2071324"/>
              <a:gd name="connsiteX26" fmla="*/ 974423 w 1296715"/>
              <a:gd name="connsiteY26" fmla="*/ 110348 h 2071324"/>
              <a:gd name="connsiteX0" fmla="*/ 974423 w 1296715"/>
              <a:gd name="connsiteY0" fmla="*/ 110348 h 2071324"/>
              <a:gd name="connsiteX1" fmla="*/ 623322 w 1296715"/>
              <a:gd name="connsiteY1" fmla="*/ 6831 h 2071324"/>
              <a:gd name="connsiteX2" fmla="*/ 289767 w 1296715"/>
              <a:gd name="connsiteY2" fmla="*/ 18333 h 2071324"/>
              <a:gd name="connsiteX3" fmla="*/ 122990 w 1296715"/>
              <a:gd name="connsiteY3" fmla="*/ 87344 h 2071324"/>
              <a:gd name="connsiteX4" fmla="*/ 0 w 1296715"/>
              <a:gd name="connsiteY4" fmla="*/ 251426 h 2071324"/>
              <a:gd name="connsiteX5" fmla="*/ 30081 w 1296715"/>
              <a:gd name="connsiteY5" fmla="*/ 407301 h 2071324"/>
              <a:gd name="connsiteX6" fmla="*/ 96002 w 1296715"/>
              <a:gd name="connsiteY6" fmla="*/ 316173 h 2071324"/>
              <a:gd name="connsiteX7" fmla="*/ 180499 w 1296715"/>
              <a:gd name="connsiteY7" fmla="*/ 271375 h 2071324"/>
              <a:gd name="connsiteX8" fmla="*/ 295518 w 1296715"/>
              <a:gd name="connsiteY8" fmla="*/ 363390 h 2071324"/>
              <a:gd name="connsiteX9" fmla="*/ 347276 w 1296715"/>
              <a:gd name="connsiteY9" fmla="*/ 530167 h 2071324"/>
              <a:gd name="connsiteX10" fmla="*/ 393284 w 1296715"/>
              <a:gd name="connsiteY10" fmla="*/ 725699 h 2071324"/>
              <a:gd name="connsiteX11" fmla="*/ 399035 w 1296715"/>
              <a:gd name="connsiteY11" fmla="*/ 1024748 h 2071324"/>
              <a:gd name="connsiteX12" fmla="*/ 393284 w 1296715"/>
              <a:gd name="connsiteY12" fmla="*/ 1254786 h 2071324"/>
              <a:gd name="connsiteX13" fmla="*/ 347276 w 1296715"/>
              <a:gd name="connsiteY13" fmla="*/ 1438816 h 2071324"/>
              <a:gd name="connsiteX14" fmla="*/ 315423 w 1296715"/>
              <a:gd name="connsiteY14" fmla="*/ 1515975 h 2071324"/>
              <a:gd name="connsiteX15" fmla="*/ 397848 w 1296715"/>
              <a:gd name="connsiteY15" fmla="*/ 1945319 h 2071324"/>
              <a:gd name="connsiteX16" fmla="*/ 440910 w 1296715"/>
              <a:gd name="connsiteY16" fmla="*/ 2071300 h 2071324"/>
              <a:gd name="connsiteX17" fmla="*/ 588816 w 1296715"/>
              <a:gd name="connsiteY17" fmla="*/ 1956401 h 2071324"/>
              <a:gd name="connsiteX18" fmla="*/ 859110 w 1296715"/>
              <a:gd name="connsiteY18" fmla="*/ 1979405 h 2071324"/>
              <a:gd name="connsiteX19" fmla="*/ 1021170 w 1296715"/>
              <a:gd name="connsiteY19" fmla="*/ 2023675 h 2071324"/>
              <a:gd name="connsiteX20" fmla="*/ 1129405 w 1296715"/>
              <a:gd name="connsiteY20" fmla="*/ 1818378 h 2071324"/>
              <a:gd name="connsiteX21" fmla="*/ 1250175 w 1296715"/>
              <a:gd name="connsiteY21" fmla="*/ 1479073 h 2071324"/>
              <a:gd name="connsiteX22" fmla="*/ 1296182 w 1296715"/>
              <a:gd name="connsiteY22" fmla="*/ 1076507 h 2071324"/>
              <a:gd name="connsiteX23" fmla="*/ 1267427 w 1296715"/>
              <a:gd name="connsiteY23" fmla="*/ 691194 h 2071324"/>
              <a:gd name="connsiteX24" fmla="*/ 1158160 w 1296715"/>
              <a:gd name="connsiteY24" fmla="*/ 351888 h 2071324"/>
              <a:gd name="connsiteX25" fmla="*/ 1065559 w 1296715"/>
              <a:gd name="connsiteY25" fmla="*/ 201585 h 2071324"/>
              <a:gd name="connsiteX26" fmla="*/ 974423 w 1296715"/>
              <a:gd name="connsiteY26" fmla="*/ 110348 h 2071324"/>
              <a:gd name="connsiteX0" fmla="*/ 974423 w 1296715"/>
              <a:gd name="connsiteY0" fmla="*/ 110348 h 2101935"/>
              <a:gd name="connsiteX1" fmla="*/ 623322 w 1296715"/>
              <a:gd name="connsiteY1" fmla="*/ 6831 h 2101935"/>
              <a:gd name="connsiteX2" fmla="*/ 289767 w 1296715"/>
              <a:gd name="connsiteY2" fmla="*/ 18333 h 2101935"/>
              <a:gd name="connsiteX3" fmla="*/ 122990 w 1296715"/>
              <a:gd name="connsiteY3" fmla="*/ 87344 h 2101935"/>
              <a:gd name="connsiteX4" fmla="*/ 0 w 1296715"/>
              <a:gd name="connsiteY4" fmla="*/ 251426 h 2101935"/>
              <a:gd name="connsiteX5" fmla="*/ 30081 w 1296715"/>
              <a:gd name="connsiteY5" fmla="*/ 407301 h 2101935"/>
              <a:gd name="connsiteX6" fmla="*/ 96002 w 1296715"/>
              <a:gd name="connsiteY6" fmla="*/ 316173 h 2101935"/>
              <a:gd name="connsiteX7" fmla="*/ 180499 w 1296715"/>
              <a:gd name="connsiteY7" fmla="*/ 271375 h 2101935"/>
              <a:gd name="connsiteX8" fmla="*/ 295518 w 1296715"/>
              <a:gd name="connsiteY8" fmla="*/ 363390 h 2101935"/>
              <a:gd name="connsiteX9" fmla="*/ 347276 w 1296715"/>
              <a:gd name="connsiteY9" fmla="*/ 530167 h 2101935"/>
              <a:gd name="connsiteX10" fmla="*/ 393284 w 1296715"/>
              <a:gd name="connsiteY10" fmla="*/ 725699 h 2101935"/>
              <a:gd name="connsiteX11" fmla="*/ 399035 w 1296715"/>
              <a:gd name="connsiteY11" fmla="*/ 1024748 h 2101935"/>
              <a:gd name="connsiteX12" fmla="*/ 393284 w 1296715"/>
              <a:gd name="connsiteY12" fmla="*/ 1254786 h 2101935"/>
              <a:gd name="connsiteX13" fmla="*/ 347276 w 1296715"/>
              <a:gd name="connsiteY13" fmla="*/ 1438816 h 2101935"/>
              <a:gd name="connsiteX14" fmla="*/ 315423 w 1296715"/>
              <a:gd name="connsiteY14" fmla="*/ 1515975 h 2101935"/>
              <a:gd name="connsiteX15" fmla="*/ 397848 w 1296715"/>
              <a:gd name="connsiteY15" fmla="*/ 1945319 h 2101935"/>
              <a:gd name="connsiteX16" fmla="*/ 440910 w 1296715"/>
              <a:gd name="connsiteY16" fmla="*/ 2071300 h 2101935"/>
              <a:gd name="connsiteX17" fmla="*/ 588816 w 1296715"/>
              <a:gd name="connsiteY17" fmla="*/ 1956401 h 2101935"/>
              <a:gd name="connsiteX18" fmla="*/ 815015 w 1296715"/>
              <a:gd name="connsiteY18" fmla="*/ 2100055 h 2101935"/>
              <a:gd name="connsiteX19" fmla="*/ 1021170 w 1296715"/>
              <a:gd name="connsiteY19" fmla="*/ 2023675 h 2101935"/>
              <a:gd name="connsiteX20" fmla="*/ 1129405 w 1296715"/>
              <a:gd name="connsiteY20" fmla="*/ 1818378 h 2101935"/>
              <a:gd name="connsiteX21" fmla="*/ 1250175 w 1296715"/>
              <a:gd name="connsiteY21" fmla="*/ 1479073 h 2101935"/>
              <a:gd name="connsiteX22" fmla="*/ 1296182 w 1296715"/>
              <a:gd name="connsiteY22" fmla="*/ 1076507 h 2101935"/>
              <a:gd name="connsiteX23" fmla="*/ 1267427 w 1296715"/>
              <a:gd name="connsiteY23" fmla="*/ 691194 h 2101935"/>
              <a:gd name="connsiteX24" fmla="*/ 1158160 w 1296715"/>
              <a:gd name="connsiteY24" fmla="*/ 351888 h 2101935"/>
              <a:gd name="connsiteX25" fmla="*/ 1065559 w 1296715"/>
              <a:gd name="connsiteY25" fmla="*/ 201585 h 2101935"/>
              <a:gd name="connsiteX26" fmla="*/ 974423 w 1296715"/>
              <a:gd name="connsiteY26" fmla="*/ 110348 h 2101935"/>
              <a:gd name="connsiteX0" fmla="*/ 974423 w 1296715"/>
              <a:gd name="connsiteY0" fmla="*/ 110348 h 2071322"/>
              <a:gd name="connsiteX1" fmla="*/ 623322 w 1296715"/>
              <a:gd name="connsiteY1" fmla="*/ 6831 h 2071322"/>
              <a:gd name="connsiteX2" fmla="*/ 289767 w 1296715"/>
              <a:gd name="connsiteY2" fmla="*/ 18333 h 2071322"/>
              <a:gd name="connsiteX3" fmla="*/ 122990 w 1296715"/>
              <a:gd name="connsiteY3" fmla="*/ 87344 h 2071322"/>
              <a:gd name="connsiteX4" fmla="*/ 0 w 1296715"/>
              <a:gd name="connsiteY4" fmla="*/ 251426 h 2071322"/>
              <a:gd name="connsiteX5" fmla="*/ 30081 w 1296715"/>
              <a:gd name="connsiteY5" fmla="*/ 407301 h 2071322"/>
              <a:gd name="connsiteX6" fmla="*/ 96002 w 1296715"/>
              <a:gd name="connsiteY6" fmla="*/ 316173 h 2071322"/>
              <a:gd name="connsiteX7" fmla="*/ 180499 w 1296715"/>
              <a:gd name="connsiteY7" fmla="*/ 271375 h 2071322"/>
              <a:gd name="connsiteX8" fmla="*/ 295518 w 1296715"/>
              <a:gd name="connsiteY8" fmla="*/ 363390 h 2071322"/>
              <a:gd name="connsiteX9" fmla="*/ 347276 w 1296715"/>
              <a:gd name="connsiteY9" fmla="*/ 530167 h 2071322"/>
              <a:gd name="connsiteX10" fmla="*/ 393284 w 1296715"/>
              <a:gd name="connsiteY10" fmla="*/ 725699 h 2071322"/>
              <a:gd name="connsiteX11" fmla="*/ 399035 w 1296715"/>
              <a:gd name="connsiteY11" fmla="*/ 1024748 h 2071322"/>
              <a:gd name="connsiteX12" fmla="*/ 393284 w 1296715"/>
              <a:gd name="connsiteY12" fmla="*/ 1254786 h 2071322"/>
              <a:gd name="connsiteX13" fmla="*/ 347276 w 1296715"/>
              <a:gd name="connsiteY13" fmla="*/ 1438816 h 2071322"/>
              <a:gd name="connsiteX14" fmla="*/ 315423 w 1296715"/>
              <a:gd name="connsiteY14" fmla="*/ 1515975 h 2071322"/>
              <a:gd name="connsiteX15" fmla="*/ 397848 w 1296715"/>
              <a:gd name="connsiteY15" fmla="*/ 1945319 h 2071322"/>
              <a:gd name="connsiteX16" fmla="*/ 440910 w 1296715"/>
              <a:gd name="connsiteY16" fmla="*/ 2071300 h 2071322"/>
              <a:gd name="connsiteX17" fmla="*/ 588816 w 1296715"/>
              <a:gd name="connsiteY17" fmla="*/ 1956401 h 2071322"/>
              <a:gd name="connsiteX18" fmla="*/ 825191 w 1296715"/>
              <a:gd name="connsiteY18" fmla="*/ 2049255 h 2071322"/>
              <a:gd name="connsiteX19" fmla="*/ 1021170 w 1296715"/>
              <a:gd name="connsiteY19" fmla="*/ 2023675 h 2071322"/>
              <a:gd name="connsiteX20" fmla="*/ 1129405 w 1296715"/>
              <a:gd name="connsiteY20" fmla="*/ 1818378 h 2071322"/>
              <a:gd name="connsiteX21" fmla="*/ 1250175 w 1296715"/>
              <a:gd name="connsiteY21" fmla="*/ 1479073 h 2071322"/>
              <a:gd name="connsiteX22" fmla="*/ 1296182 w 1296715"/>
              <a:gd name="connsiteY22" fmla="*/ 1076507 h 2071322"/>
              <a:gd name="connsiteX23" fmla="*/ 1267427 w 1296715"/>
              <a:gd name="connsiteY23" fmla="*/ 691194 h 2071322"/>
              <a:gd name="connsiteX24" fmla="*/ 1158160 w 1296715"/>
              <a:gd name="connsiteY24" fmla="*/ 351888 h 2071322"/>
              <a:gd name="connsiteX25" fmla="*/ 1065559 w 1296715"/>
              <a:gd name="connsiteY25" fmla="*/ 201585 h 2071322"/>
              <a:gd name="connsiteX26" fmla="*/ 974423 w 1296715"/>
              <a:gd name="connsiteY26" fmla="*/ 110348 h 2071322"/>
              <a:gd name="connsiteX0" fmla="*/ 974423 w 1296715"/>
              <a:gd name="connsiteY0" fmla="*/ 110348 h 2087445"/>
              <a:gd name="connsiteX1" fmla="*/ 623322 w 1296715"/>
              <a:gd name="connsiteY1" fmla="*/ 6831 h 2087445"/>
              <a:gd name="connsiteX2" fmla="*/ 289767 w 1296715"/>
              <a:gd name="connsiteY2" fmla="*/ 18333 h 2087445"/>
              <a:gd name="connsiteX3" fmla="*/ 122990 w 1296715"/>
              <a:gd name="connsiteY3" fmla="*/ 87344 h 2087445"/>
              <a:gd name="connsiteX4" fmla="*/ 0 w 1296715"/>
              <a:gd name="connsiteY4" fmla="*/ 251426 h 2087445"/>
              <a:gd name="connsiteX5" fmla="*/ 30081 w 1296715"/>
              <a:gd name="connsiteY5" fmla="*/ 407301 h 2087445"/>
              <a:gd name="connsiteX6" fmla="*/ 96002 w 1296715"/>
              <a:gd name="connsiteY6" fmla="*/ 316173 h 2087445"/>
              <a:gd name="connsiteX7" fmla="*/ 180499 w 1296715"/>
              <a:gd name="connsiteY7" fmla="*/ 271375 h 2087445"/>
              <a:gd name="connsiteX8" fmla="*/ 295518 w 1296715"/>
              <a:gd name="connsiteY8" fmla="*/ 363390 h 2087445"/>
              <a:gd name="connsiteX9" fmla="*/ 347276 w 1296715"/>
              <a:gd name="connsiteY9" fmla="*/ 530167 h 2087445"/>
              <a:gd name="connsiteX10" fmla="*/ 393284 w 1296715"/>
              <a:gd name="connsiteY10" fmla="*/ 725699 h 2087445"/>
              <a:gd name="connsiteX11" fmla="*/ 399035 w 1296715"/>
              <a:gd name="connsiteY11" fmla="*/ 1024748 h 2087445"/>
              <a:gd name="connsiteX12" fmla="*/ 393284 w 1296715"/>
              <a:gd name="connsiteY12" fmla="*/ 1254786 h 2087445"/>
              <a:gd name="connsiteX13" fmla="*/ 347276 w 1296715"/>
              <a:gd name="connsiteY13" fmla="*/ 1438816 h 2087445"/>
              <a:gd name="connsiteX14" fmla="*/ 315423 w 1296715"/>
              <a:gd name="connsiteY14" fmla="*/ 1515975 h 2087445"/>
              <a:gd name="connsiteX15" fmla="*/ 397848 w 1296715"/>
              <a:gd name="connsiteY15" fmla="*/ 1945319 h 2087445"/>
              <a:gd name="connsiteX16" fmla="*/ 440910 w 1296715"/>
              <a:gd name="connsiteY16" fmla="*/ 2071300 h 2087445"/>
              <a:gd name="connsiteX17" fmla="*/ 649871 w 1296715"/>
              <a:gd name="connsiteY17" fmla="*/ 2083401 h 2087445"/>
              <a:gd name="connsiteX18" fmla="*/ 825191 w 1296715"/>
              <a:gd name="connsiteY18" fmla="*/ 2049255 h 2087445"/>
              <a:gd name="connsiteX19" fmla="*/ 1021170 w 1296715"/>
              <a:gd name="connsiteY19" fmla="*/ 2023675 h 2087445"/>
              <a:gd name="connsiteX20" fmla="*/ 1129405 w 1296715"/>
              <a:gd name="connsiteY20" fmla="*/ 1818378 h 2087445"/>
              <a:gd name="connsiteX21" fmla="*/ 1250175 w 1296715"/>
              <a:gd name="connsiteY21" fmla="*/ 1479073 h 2087445"/>
              <a:gd name="connsiteX22" fmla="*/ 1296182 w 1296715"/>
              <a:gd name="connsiteY22" fmla="*/ 1076507 h 2087445"/>
              <a:gd name="connsiteX23" fmla="*/ 1267427 w 1296715"/>
              <a:gd name="connsiteY23" fmla="*/ 691194 h 2087445"/>
              <a:gd name="connsiteX24" fmla="*/ 1158160 w 1296715"/>
              <a:gd name="connsiteY24" fmla="*/ 351888 h 2087445"/>
              <a:gd name="connsiteX25" fmla="*/ 1065559 w 1296715"/>
              <a:gd name="connsiteY25" fmla="*/ 201585 h 2087445"/>
              <a:gd name="connsiteX26" fmla="*/ 974423 w 1296715"/>
              <a:gd name="connsiteY26" fmla="*/ 110348 h 2087445"/>
              <a:gd name="connsiteX0" fmla="*/ 974423 w 1296715"/>
              <a:gd name="connsiteY0" fmla="*/ 110348 h 2086179"/>
              <a:gd name="connsiteX1" fmla="*/ 623322 w 1296715"/>
              <a:gd name="connsiteY1" fmla="*/ 6831 h 2086179"/>
              <a:gd name="connsiteX2" fmla="*/ 289767 w 1296715"/>
              <a:gd name="connsiteY2" fmla="*/ 18333 h 2086179"/>
              <a:gd name="connsiteX3" fmla="*/ 122990 w 1296715"/>
              <a:gd name="connsiteY3" fmla="*/ 87344 h 2086179"/>
              <a:gd name="connsiteX4" fmla="*/ 0 w 1296715"/>
              <a:gd name="connsiteY4" fmla="*/ 251426 h 2086179"/>
              <a:gd name="connsiteX5" fmla="*/ 30081 w 1296715"/>
              <a:gd name="connsiteY5" fmla="*/ 407301 h 2086179"/>
              <a:gd name="connsiteX6" fmla="*/ 96002 w 1296715"/>
              <a:gd name="connsiteY6" fmla="*/ 316173 h 2086179"/>
              <a:gd name="connsiteX7" fmla="*/ 180499 w 1296715"/>
              <a:gd name="connsiteY7" fmla="*/ 271375 h 2086179"/>
              <a:gd name="connsiteX8" fmla="*/ 295518 w 1296715"/>
              <a:gd name="connsiteY8" fmla="*/ 363390 h 2086179"/>
              <a:gd name="connsiteX9" fmla="*/ 347276 w 1296715"/>
              <a:gd name="connsiteY9" fmla="*/ 530167 h 2086179"/>
              <a:gd name="connsiteX10" fmla="*/ 393284 w 1296715"/>
              <a:gd name="connsiteY10" fmla="*/ 725699 h 2086179"/>
              <a:gd name="connsiteX11" fmla="*/ 399035 w 1296715"/>
              <a:gd name="connsiteY11" fmla="*/ 1024748 h 2086179"/>
              <a:gd name="connsiteX12" fmla="*/ 393284 w 1296715"/>
              <a:gd name="connsiteY12" fmla="*/ 1254786 h 2086179"/>
              <a:gd name="connsiteX13" fmla="*/ 347276 w 1296715"/>
              <a:gd name="connsiteY13" fmla="*/ 1438816 h 2086179"/>
              <a:gd name="connsiteX14" fmla="*/ 315423 w 1296715"/>
              <a:gd name="connsiteY14" fmla="*/ 1515975 h 2086179"/>
              <a:gd name="connsiteX15" fmla="*/ 397848 w 1296715"/>
              <a:gd name="connsiteY15" fmla="*/ 1945319 h 2086179"/>
              <a:gd name="connsiteX16" fmla="*/ 440910 w 1296715"/>
              <a:gd name="connsiteY16" fmla="*/ 2071300 h 2086179"/>
              <a:gd name="connsiteX17" fmla="*/ 649871 w 1296715"/>
              <a:gd name="connsiteY17" fmla="*/ 2083401 h 2086179"/>
              <a:gd name="connsiteX18" fmla="*/ 825191 w 1296715"/>
              <a:gd name="connsiteY18" fmla="*/ 2068305 h 2086179"/>
              <a:gd name="connsiteX19" fmla="*/ 1021170 w 1296715"/>
              <a:gd name="connsiteY19" fmla="*/ 2023675 h 2086179"/>
              <a:gd name="connsiteX20" fmla="*/ 1129405 w 1296715"/>
              <a:gd name="connsiteY20" fmla="*/ 1818378 h 2086179"/>
              <a:gd name="connsiteX21" fmla="*/ 1250175 w 1296715"/>
              <a:gd name="connsiteY21" fmla="*/ 1479073 h 2086179"/>
              <a:gd name="connsiteX22" fmla="*/ 1296182 w 1296715"/>
              <a:gd name="connsiteY22" fmla="*/ 1076507 h 2086179"/>
              <a:gd name="connsiteX23" fmla="*/ 1267427 w 1296715"/>
              <a:gd name="connsiteY23" fmla="*/ 691194 h 2086179"/>
              <a:gd name="connsiteX24" fmla="*/ 1158160 w 1296715"/>
              <a:gd name="connsiteY24" fmla="*/ 351888 h 2086179"/>
              <a:gd name="connsiteX25" fmla="*/ 1065559 w 1296715"/>
              <a:gd name="connsiteY25" fmla="*/ 201585 h 2086179"/>
              <a:gd name="connsiteX26" fmla="*/ 974423 w 1296715"/>
              <a:gd name="connsiteY26" fmla="*/ 110348 h 2086179"/>
              <a:gd name="connsiteX0" fmla="*/ 974423 w 1296715"/>
              <a:gd name="connsiteY0" fmla="*/ 110348 h 2086179"/>
              <a:gd name="connsiteX1" fmla="*/ 623322 w 1296715"/>
              <a:gd name="connsiteY1" fmla="*/ 6831 h 2086179"/>
              <a:gd name="connsiteX2" fmla="*/ 289767 w 1296715"/>
              <a:gd name="connsiteY2" fmla="*/ 18333 h 2086179"/>
              <a:gd name="connsiteX3" fmla="*/ 122990 w 1296715"/>
              <a:gd name="connsiteY3" fmla="*/ 87344 h 2086179"/>
              <a:gd name="connsiteX4" fmla="*/ 0 w 1296715"/>
              <a:gd name="connsiteY4" fmla="*/ 251426 h 2086179"/>
              <a:gd name="connsiteX5" fmla="*/ 30081 w 1296715"/>
              <a:gd name="connsiteY5" fmla="*/ 407301 h 2086179"/>
              <a:gd name="connsiteX6" fmla="*/ 96002 w 1296715"/>
              <a:gd name="connsiteY6" fmla="*/ 316173 h 2086179"/>
              <a:gd name="connsiteX7" fmla="*/ 180499 w 1296715"/>
              <a:gd name="connsiteY7" fmla="*/ 271375 h 2086179"/>
              <a:gd name="connsiteX8" fmla="*/ 295518 w 1296715"/>
              <a:gd name="connsiteY8" fmla="*/ 363390 h 2086179"/>
              <a:gd name="connsiteX9" fmla="*/ 347276 w 1296715"/>
              <a:gd name="connsiteY9" fmla="*/ 530167 h 2086179"/>
              <a:gd name="connsiteX10" fmla="*/ 393284 w 1296715"/>
              <a:gd name="connsiteY10" fmla="*/ 725699 h 2086179"/>
              <a:gd name="connsiteX11" fmla="*/ 399035 w 1296715"/>
              <a:gd name="connsiteY11" fmla="*/ 1024748 h 2086179"/>
              <a:gd name="connsiteX12" fmla="*/ 393284 w 1296715"/>
              <a:gd name="connsiteY12" fmla="*/ 1254786 h 2086179"/>
              <a:gd name="connsiteX13" fmla="*/ 374412 w 1296715"/>
              <a:gd name="connsiteY13" fmla="*/ 1388016 h 2086179"/>
              <a:gd name="connsiteX14" fmla="*/ 315423 w 1296715"/>
              <a:gd name="connsiteY14" fmla="*/ 1515975 h 2086179"/>
              <a:gd name="connsiteX15" fmla="*/ 397848 w 1296715"/>
              <a:gd name="connsiteY15" fmla="*/ 1945319 h 2086179"/>
              <a:gd name="connsiteX16" fmla="*/ 440910 w 1296715"/>
              <a:gd name="connsiteY16" fmla="*/ 2071300 h 2086179"/>
              <a:gd name="connsiteX17" fmla="*/ 649871 w 1296715"/>
              <a:gd name="connsiteY17" fmla="*/ 2083401 h 2086179"/>
              <a:gd name="connsiteX18" fmla="*/ 825191 w 1296715"/>
              <a:gd name="connsiteY18" fmla="*/ 2068305 h 2086179"/>
              <a:gd name="connsiteX19" fmla="*/ 1021170 w 1296715"/>
              <a:gd name="connsiteY19" fmla="*/ 2023675 h 2086179"/>
              <a:gd name="connsiteX20" fmla="*/ 1129405 w 1296715"/>
              <a:gd name="connsiteY20" fmla="*/ 1818378 h 2086179"/>
              <a:gd name="connsiteX21" fmla="*/ 1250175 w 1296715"/>
              <a:gd name="connsiteY21" fmla="*/ 1479073 h 2086179"/>
              <a:gd name="connsiteX22" fmla="*/ 1296182 w 1296715"/>
              <a:gd name="connsiteY22" fmla="*/ 1076507 h 2086179"/>
              <a:gd name="connsiteX23" fmla="*/ 1267427 w 1296715"/>
              <a:gd name="connsiteY23" fmla="*/ 691194 h 2086179"/>
              <a:gd name="connsiteX24" fmla="*/ 1158160 w 1296715"/>
              <a:gd name="connsiteY24" fmla="*/ 351888 h 2086179"/>
              <a:gd name="connsiteX25" fmla="*/ 1065559 w 1296715"/>
              <a:gd name="connsiteY25" fmla="*/ 201585 h 2086179"/>
              <a:gd name="connsiteX26" fmla="*/ 974423 w 1296715"/>
              <a:gd name="connsiteY26" fmla="*/ 110348 h 2086179"/>
              <a:gd name="connsiteX0" fmla="*/ 974423 w 1296715"/>
              <a:gd name="connsiteY0" fmla="*/ 110348 h 2086179"/>
              <a:gd name="connsiteX1" fmla="*/ 623322 w 1296715"/>
              <a:gd name="connsiteY1" fmla="*/ 6831 h 2086179"/>
              <a:gd name="connsiteX2" fmla="*/ 289767 w 1296715"/>
              <a:gd name="connsiteY2" fmla="*/ 18333 h 2086179"/>
              <a:gd name="connsiteX3" fmla="*/ 122990 w 1296715"/>
              <a:gd name="connsiteY3" fmla="*/ 87344 h 2086179"/>
              <a:gd name="connsiteX4" fmla="*/ 0 w 1296715"/>
              <a:gd name="connsiteY4" fmla="*/ 251426 h 2086179"/>
              <a:gd name="connsiteX5" fmla="*/ 30081 w 1296715"/>
              <a:gd name="connsiteY5" fmla="*/ 407301 h 2086179"/>
              <a:gd name="connsiteX6" fmla="*/ 96002 w 1296715"/>
              <a:gd name="connsiteY6" fmla="*/ 316173 h 2086179"/>
              <a:gd name="connsiteX7" fmla="*/ 180499 w 1296715"/>
              <a:gd name="connsiteY7" fmla="*/ 271375 h 2086179"/>
              <a:gd name="connsiteX8" fmla="*/ 295518 w 1296715"/>
              <a:gd name="connsiteY8" fmla="*/ 363390 h 2086179"/>
              <a:gd name="connsiteX9" fmla="*/ 347276 w 1296715"/>
              <a:gd name="connsiteY9" fmla="*/ 530167 h 2086179"/>
              <a:gd name="connsiteX10" fmla="*/ 393284 w 1296715"/>
              <a:gd name="connsiteY10" fmla="*/ 725699 h 2086179"/>
              <a:gd name="connsiteX11" fmla="*/ 399035 w 1296715"/>
              <a:gd name="connsiteY11" fmla="*/ 1024748 h 2086179"/>
              <a:gd name="connsiteX12" fmla="*/ 393284 w 1296715"/>
              <a:gd name="connsiteY12" fmla="*/ 1254786 h 2086179"/>
              <a:gd name="connsiteX13" fmla="*/ 374412 w 1296715"/>
              <a:gd name="connsiteY13" fmla="*/ 1388016 h 2086179"/>
              <a:gd name="connsiteX14" fmla="*/ 315423 w 1296715"/>
              <a:gd name="connsiteY14" fmla="*/ 1515975 h 2086179"/>
              <a:gd name="connsiteX15" fmla="*/ 397848 w 1296715"/>
              <a:gd name="connsiteY15" fmla="*/ 1945319 h 2086179"/>
              <a:gd name="connsiteX16" fmla="*/ 440910 w 1296715"/>
              <a:gd name="connsiteY16" fmla="*/ 2071300 h 2086179"/>
              <a:gd name="connsiteX17" fmla="*/ 649871 w 1296715"/>
              <a:gd name="connsiteY17" fmla="*/ 2083401 h 2086179"/>
              <a:gd name="connsiteX18" fmla="*/ 825191 w 1296715"/>
              <a:gd name="connsiteY18" fmla="*/ 2068305 h 2086179"/>
              <a:gd name="connsiteX19" fmla="*/ 1021170 w 1296715"/>
              <a:gd name="connsiteY19" fmla="*/ 2023675 h 2086179"/>
              <a:gd name="connsiteX20" fmla="*/ 1129405 w 1296715"/>
              <a:gd name="connsiteY20" fmla="*/ 1818378 h 2086179"/>
              <a:gd name="connsiteX21" fmla="*/ 1250175 w 1296715"/>
              <a:gd name="connsiteY21" fmla="*/ 1479073 h 2086179"/>
              <a:gd name="connsiteX22" fmla="*/ 1296182 w 1296715"/>
              <a:gd name="connsiteY22" fmla="*/ 1076507 h 2086179"/>
              <a:gd name="connsiteX23" fmla="*/ 1267427 w 1296715"/>
              <a:gd name="connsiteY23" fmla="*/ 691194 h 2086179"/>
              <a:gd name="connsiteX24" fmla="*/ 1158160 w 1296715"/>
              <a:gd name="connsiteY24" fmla="*/ 351888 h 2086179"/>
              <a:gd name="connsiteX25" fmla="*/ 1065559 w 1296715"/>
              <a:gd name="connsiteY25" fmla="*/ 201585 h 2086179"/>
              <a:gd name="connsiteX26" fmla="*/ 974423 w 1296715"/>
              <a:gd name="connsiteY26" fmla="*/ 110348 h 2086179"/>
              <a:gd name="connsiteX0" fmla="*/ 974423 w 1296715"/>
              <a:gd name="connsiteY0" fmla="*/ 110348 h 2086179"/>
              <a:gd name="connsiteX1" fmla="*/ 623322 w 1296715"/>
              <a:gd name="connsiteY1" fmla="*/ 6831 h 2086179"/>
              <a:gd name="connsiteX2" fmla="*/ 289767 w 1296715"/>
              <a:gd name="connsiteY2" fmla="*/ 18333 h 2086179"/>
              <a:gd name="connsiteX3" fmla="*/ 122990 w 1296715"/>
              <a:gd name="connsiteY3" fmla="*/ 87344 h 2086179"/>
              <a:gd name="connsiteX4" fmla="*/ 0 w 1296715"/>
              <a:gd name="connsiteY4" fmla="*/ 251426 h 2086179"/>
              <a:gd name="connsiteX5" fmla="*/ 30081 w 1296715"/>
              <a:gd name="connsiteY5" fmla="*/ 407301 h 2086179"/>
              <a:gd name="connsiteX6" fmla="*/ 96002 w 1296715"/>
              <a:gd name="connsiteY6" fmla="*/ 316173 h 2086179"/>
              <a:gd name="connsiteX7" fmla="*/ 180499 w 1296715"/>
              <a:gd name="connsiteY7" fmla="*/ 271375 h 2086179"/>
              <a:gd name="connsiteX8" fmla="*/ 295518 w 1296715"/>
              <a:gd name="connsiteY8" fmla="*/ 363390 h 2086179"/>
              <a:gd name="connsiteX9" fmla="*/ 347276 w 1296715"/>
              <a:gd name="connsiteY9" fmla="*/ 530167 h 2086179"/>
              <a:gd name="connsiteX10" fmla="*/ 393284 w 1296715"/>
              <a:gd name="connsiteY10" fmla="*/ 725699 h 2086179"/>
              <a:gd name="connsiteX11" fmla="*/ 399035 w 1296715"/>
              <a:gd name="connsiteY11" fmla="*/ 1024748 h 2086179"/>
              <a:gd name="connsiteX12" fmla="*/ 393284 w 1296715"/>
              <a:gd name="connsiteY12" fmla="*/ 1254786 h 2086179"/>
              <a:gd name="connsiteX13" fmla="*/ 374412 w 1296715"/>
              <a:gd name="connsiteY13" fmla="*/ 1388016 h 2086179"/>
              <a:gd name="connsiteX14" fmla="*/ 315423 w 1296715"/>
              <a:gd name="connsiteY14" fmla="*/ 1515975 h 2086179"/>
              <a:gd name="connsiteX15" fmla="*/ 397848 w 1296715"/>
              <a:gd name="connsiteY15" fmla="*/ 1945319 h 2086179"/>
              <a:gd name="connsiteX16" fmla="*/ 440910 w 1296715"/>
              <a:gd name="connsiteY16" fmla="*/ 2071300 h 2086179"/>
              <a:gd name="connsiteX17" fmla="*/ 649871 w 1296715"/>
              <a:gd name="connsiteY17" fmla="*/ 2083401 h 2086179"/>
              <a:gd name="connsiteX18" fmla="*/ 825191 w 1296715"/>
              <a:gd name="connsiteY18" fmla="*/ 2068305 h 2086179"/>
              <a:gd name="connsiteX19" fmla="*/ 1021170 w 1296715"/>
              <a:gd name="connsiteY19" fmla="*/ 2023675 h 2086179"/>
              <a:gd name="connsiteX20" fmla="*/ 1129405 w 1296715"/>
              <a:gd name="connsiteY20" fmla="*/ 1818378 h 2086179"/>
              <a:gd name="connsiteX21" fmla="*/ 1250175 w 1296715"/>
              <a:gd name="connsiteY21" fmla="*/ 1479073 h 2086179"/>
              <a:gd name="connsiteX22" fmla="*/ 1296182 w 1296715"/>
              <a:gd name="connsiteY22" fmla="*/ 1076507 h 2086179"/>
              <a:gd name="connsiteX23" fmla="*/ 1267427 w 1296715"/>
              <a:gd name="connsiteY23" fmla="*/ 691194 h 2086179"/>
              <a:gd name="connsiteX24" fmla="*/ 1158160 w 1296715"/>
              <a:gd name="connsiteY24" fmla="*/ 351888 h 2086179"/>
              <a:gd name="connsiteX25" fmla="*/ 1065559 w 1296715"/>
              <a:gd name="connsiteY25" fmla="*/ 201585 h 2086179"/>
              <a:gd name="connsiteX26" fmla="*/ 974423 w 1296715"/>
              <a:gd name="connsiteY26" fmla="*/ 110348 h 2086179"/>
              <a:gd name="connsiteX0" fmla="*/ 974423 w 1296715"/>
              <a:gd name="connsiteY0" fmla="*/ 110348 h 2085265"/>
              <a:gd name="connsiteX1" fmla="*/ 623322 w 1296715"/>
              <a:gd name="connsiteY1" fmla="*/ 6831 h 2085265"/>
              <a:gd name="connsiteX2" fmla="*/ 289767 w 1296715"/>
              <a:gd name="connsiteY2" fmla="*/ 18333 h 2085265"/>
              <a:gd name="connsiteX3" fmla="*/ 122990 w 1296715"/>
              <a:gd name="connsiteY3" fmla="*/ 87344 h 2085265"/>
              <a:gd name="connsiteX4" fmla="*/ 0 w 1296715"/>
              <a:gd name="connsiteY4" fmla="*/ 251426 h 2085265"/>
              <a:gd name="connsiteX5" fmla="*/ 30081 w 1296715"/>
              <a:gd name="connsiteY5" fmla="*/ 407301 h 2085265"/>
              <a:gd name="connsiteX6" fmla="*/ 96002 w 1296715"/>
              <a:gd name="connsiteY6" fmla="*/ 316173 h 2085265"/>
              <a:gd name="connsiteX7" fmla="*/ 180499 w 1296715"/>
              <a:gd name="connsiteY7" fmla="*/ 271375 h 2085265"/>
              <a:gd name="connsiteX8" fmla="*/ 295518 w 1296715"/>
              <a:gd name="connsiteY8" fmla="*/ 363390 h 2085265"/>
              <a:gd name="connsiteX9" fmla="*/ 347276 w 1296715"/>
              <a:gd name="connsiteY9" fmla="*/ 530167 h 2085265"/>
              <a:gd name="connsiteX10" fmla="*/ 393284 w 1296715"/>
              <a:gd name="connsiteY10" fmla="*/ 725699 h 2085265"/>
              <a:gd name="connsiteX11" fmla="*/ 399035 w 1296715"/>
              <a:gd name="connsiteY11" fmla="*/ 1024748 h 2085265"/>
              <a:gd name="connsiteX12" fmla="*/ 393284 w 1296715"/>
              <a:gd name="connsiteY12" fmla="*/ 1254786 h 2085265"/>
              <a:gd name="connsiteX13" fmla="*/ 374412 w 1296715"/>
              <a:gd name="connsiteY13" fmla="*/ 1388016 h 2085265"/>
              <a:gd name="connsiteX14" fmla="*/ 315423 w 1296715"/>
              <a:gd name="connsiteY14" fmla="*/ 1515975 h 2085265"/>
              <a:gd name="connsiteX15" fmla="*/ 387672 w 1296715"/>
              <a:gd name="connsiteY15" fmla="*/ 1961194 h 2085265"/>
              <a:gd name="connsiteX16" fmla="*/ 440910 w 1296715"/>
              <a:gd name="connsiteY16" fmla="*/ 2071300 h 2085265"/>
              <a:gd name="connsiteX17" fmla="*/ 649871 w 1296715"/>
              <a:gd name="connsiteY17" fmla="*/ 2083401 h 2085265"/>
              <a:gd name="connsiteX18" fmla="*/ 825191 w 1296715"/>
              <a:gd name="connsiteY18" fmla="*/ 2068305 h 2085265"/>
              <a:gd name="connsiteX19" fmla="*/ 1021170 w 1296715"/>
              <a:gd name="connsiteY19" fmla="*/ 2023675 h 2085265"/>
              <a:gd name="connsiteX20" fmla="*/ 1129405 w 1296715"/>
              <a:gd name="connsiteY20" fmla="*/ 1818378 h 2085265"/>
              <a:gd name="connsiteX21" fmla="*/ 1250175 w 1296715"/>
              <a:gd name="connsiteY21" fmla="*/ 1479073 h 2085265"/>
              <a:gd name="connsiteX22" fmla="*/ 1296182 w 1296715"/>
              <a:gd name="connsiteY22" fmla="*/ 1076507 h 2085265"/>
              <a:gd name="connsiteX23" fmla="*/ 1267427 w 1296715"/>
              <a:gd name="connsiteY23" fmla="*/ 691194 h 2085265"/>
              <a:gd name="connsiteX24" fmla="*/ 1158160 w 1296715"/>
              <a:gd name="connsiteY24" fmla="*/ 351888 h 2085265"/>
              <a:gd name="connsiteX25" fmla="*/ 1065559 w 1296715"/>
              <a:gd name="connsiteY25" fmla="*/ 201585 h 2085265"/>
              <a:gd name="connsiteX26" fmla="*/ 974423 w 1296715"/>
              <a:gd name="connsiteY26" fmla="*/ 110348 h 2085265"/>
              <a:gd name="connsiteX0" fmla="*/ 974423 w 1296715"/>
              <a:gd name="connsiteY0" fmla="*/ 110348 h 2086371"/>
              <a:gd name="connsiteX1" fmla="*/ 623322 w 1296715"/>
              <a:gd name="connsiteY1" fmla="*/ 6831 h 2086371"/>
              <a:gd name="connsiteX2" fmla="*/ 289767 w 1296715"/>
              <a:gd name="connsiteY2" fmla="*/ 18333 h 2086371"/>
              <a:gd name="connsiteX3" fmla="*/ 122990 w 1296715"/>
              <a:gd name="connsiteY3" fmla="*/ 87344 h 2086371"/>
              <a:gd name="connsiteX4" fmla="*/ 0 w 1296715"/>
              <a:gd name="connsiteY4" fmla="*/ 251426 h 2086371"/>
              <a:gd name="connsiteX5" fmla="*/ 30081 w 1296715"/>
              <a:gd name="connsiteY5" fmla="*/ 407301 h 2086371"/>
              <a:gd name="connsiteX6" fmla="*/ 96002 w 1296715"/>
              <a:gd name="connsiteY6" fmla="*/ 316173 h 2086371"/>
              <a:gd name="connsiteX7" fmla="*/ 180499 w 1296715"/>
              <a:gd name="connsiteY7" fmla="*/ 271375 h 2086371"/>
              <a:gd name="connsiteX8" fmla="*/ 295518 w 1296715"/>
              <a:gd name="connsiteY8" fmla="*/ 363390 h 2086371"/>
              <a:gd name="connsiteX9" fmla="*/ 347276 w 1296715"/>
              <a:gd name="connsiteY9" fmla="*/ 530167 h 2086371"/>
              <a:gd name="connsiteX10" fmla="*/ 393284 w 1296715"/>
              <a:gd name="connsiteY10" fmla="*/ 725699 h 2086371"/>
              <a:gd name="connsiteX11" fmla="*/ 399035 w 1296715"/>
              <a:gd name="connsiteY11" fmla="*/ 1024748 h 2086371"/>
              <a:gd name="connsiteX12" fmla="*/ 393284 w 1296715"/>
              <a:gd name="connsiteY12" fmla="*/ 1254786 h 2086371"/>
              <a:gd name="connsiteX13" fmla="*/ 374412 w 1296715"/>
              <a:gd name="connsiteY13" fmla="*/ 1388016 h 2086371"/>
              <a:gd name="connsiteX14" fmla="*/ 315423 w 1296715"/>
              <a:gd name="connsiteY14" fmla="*/ 1515975 h 2086371"/>
              <a:gd name="connsiteX15" fmla="*/ 346969 w 1296715"/>
              <a:gd name="connsiteY15" fmla="*/ 1942144 h 2086371"/>
              <a:gd name="connsiteX16" fmla="*/ 440910 w 1296715"/>
              <a:gd name="connsiteY16" fmla="*/ 2071300 h 2086371"/>
              <a:gd name="connsiteX17" fmla="*/ 649871 w 1296715"/>
              <a:gd name="connsiteY17" fmla="*/ 2083401 h 2086371"/>
              <a:gd name="connsiteX18" fmla="*/ 825191 w 1296715"/>
              <a:gd name="connsiteY18" fmla="*/ 2068305 h 2086371"/>
              <a:gd name="connsiteX19" fmla="*/ 1021170 w 1296715"/>
              <a:gd name="connsiteY19" fmla="*/ 2023675 h 2086371"/>
              <a:gd name="connsiteX20" fmla="*/ 1129405 w 1296715"/>
              <a:gd name="connsiteY20" fmla="*/ 1818378 h 2086371"/>
              <a:gd name="connsiteX21" fmla="*/ 1250175 w 1296715"/>
              <a:gd name="connsiteY21" fmla="*/ 1479073 h 2086371"/>
              <a:gd name="connsiteX22" fmla="*/ 1296182 w 1296715"/>
              <a:gd name="connsiteY22" fmla="*/ 1076507 h 2086371"/>
              <a:gd name="connsiteX23" fmla="*/ 1267427 w 1296715"/>
              <a:gd name="connsiteY23" fmla="*/ 691194 h 2086371"/>
              <a:gd name="connsiteX24" fmla="*/ 1158160 w 1296715"/>
              <a:gd name="connsiteY24" fmla="*/ 351888 h 2086371"/>
              <a:gd name="connsiteX25" fmla="*/ 1065559 w 1296715"/>
              <a:gd name="connsiteY25" fmla="*/ 201585 h 2086371"/>
              <a:gd name="connsiteX26" fmla="*/ 974423 w 1296715"/>
              <a:gd name="connsiteY26" fmla="*/ 110348 h 2086371"/>
              <a:gd name="connsiteX0" fmla="*/ 974423 w 1296715"/>
              <a:gd name="connsiteY0" fmla="*/ 110348 h 2099925"/>
              <a:gd name="connsiteX1" fmla="*/ 623322 w 1296715"/>
              <a:gd name="connsiteY1" fmla="*/ 6831 h 2099925"/>
              <a:gd name="connsiteX2" fmla="*/ 289767 w 1296715"/>
              <a:gd name="connsiteY2" fmla="*/ 18333 h 2099925"/>
              <a:gd name="connsiteX3" fmla="*/ 122990 w 1296715"/>
              <a:gd name="connsiteY3" fmla="*/ 87344 h 2099925"/>
              <a:gd name="connsiteX4" fmla="*/ 0 w 1296715"/>
              <a:gd name="connsiteY4" fmla="*/ 251426 h 2099925"/>
              <a:gd name="connsiteX5" fmla="*/ 30081 w 1296715"/>
              <a:gd name="connsiteY5" fmla="*/ 407301 h 2099925"/>
              <a:gd name="connsiteX6" fmla="*/ 96002 w 1296715"/>
              <a:gd name="connsiteY6" fmla="*/ 316173 h 2099925"/>
              <a:gd name="connsiteX7" fmla="*/ 180499 w 1296715"/>
              <a:gd name="connsiteY7" fmla="*/ 271375 h 2099925"/>
              <a:gd name="connsiteX8" fmla="*/ 295518 w 1296715"/>
              <a:gd name="connsiteY8" fmla="*/ 363390 h 2099925"/>
              <a:gd name="connsiteX9" fmla="*/ 347276 w 1296715"/>
              <a:gd name="connsiteY9" fmla="*/ 530167 h 2099925"/>
              <a:gd name="connsiteX10" fmla="*/ 393284 w 1296715"/>
              <a:gd name="connsiteY10" fmla="*/ 725699 h 2099925"/>
              <a:gd name="connsiteX11" fmla="*/ 399035 w 1296715"/>
              <a:gd name="connsiteY11" fmla="*/ 1024748 h 2099925"/>
              <a:gd name="connsiteX12" fmla="*/ 393284 w 1296715"/>
              <a:gd name="connsiteY12" fmla="*/ 1254786 h 2099925"/>
              <a:gd name="connsiteX13" fmla="*/ 374412 w 1296715"/>
              <a:gd name="connsiteY13" fmla="*/ 1388016 h 2099925"/>
              <a:gd name="connsiteX14" fmla="*/ 315423 w 1296715"/>
              <a:gd name="connsiteY14" fmla="*/ 1515975 h 2099925"/>
              <a:gd name="connsiteX15" fmla="*/ 346969 w 1296715"/>
              <a:gd name="connsiteY15" fmla="*/ 1942144 h 2099925"/>
              <a:gd name="connsiteX16" fmla="*/ 444302 w 1296715"/>
              <a:gd name="connsiteY16" fmla="*/ 2090350 h 2099925"/>
              <a:gd name="connsiteX17" fmla="*/ 649871 w 1296715"/>
              <a:gd name="connsiteY17" fmla="*/ 2083401 h 2099925"/>
              <a:gd name="connsiteX18" fmla="*/ 825191 w 1296715"/>
              <a:gd name="connsiteY18" fmla="*/ 2068305 h 2099925"/>
              <a:gd name="connsiteX19" fmla="*/ 1021170 w 1296715"/>
              <a:gd name="connsiteY19" fmla="*/ 2023675 h 2099925"/>
              <a:gd name="connsiteX20" fmla="*/ 1129405 w 1296715"/>
              <a:gd name="connsiteY20" fmla="*/ 1818378 h 2099925"/>
              <a:gd name="connsiteX21" fmla="*/ 1250175 w 1296715"/>
              <a:gd name="connsiteY21" fmla="*/ 1479073 h 2099925"/>
              <a:gd name="connsiteX22" fmla="*/ 1296182 w 1296715"/>
              <a:gd name="connsiteY22" fmla="*/ 1076507 h 2099925"/>
              <a:gd name="connsiteX23" fmla="*/ 1267427 w 1296715"/>
              <a:gd name="connsiteY23" fmla="*/ 691194 h 2099925"/>
              <a:gd name="connsiteX24" fmla="*/ 1158160 w 1296715"/>
              <a:gd name="connsiteY24" fmla="*/ 351888 h 2099925"/>
              <a:gd name="connsiteX25" fmla="*/ 1065559 w 1296715"/>
              <a:gd name="connsiteY25" fmla="*/ 201585 h 2099925"/>
              <a:gd name="connsiteX26" fmla="*/ 974423 w 1296715"/>
              <a:gd name="connsiteY26" fmla="*/ 110348 h 2099925"/>
              <a:gd name="connsiteX0" fmla="*/ 974423 w 1296715"/>
              <a:gd name="connsiteY0" fmla="*/ 110348 h 2109739"/>
              <a:gd name="connsiteX1" fmla="*/ 623322 w 1296715"/>
              <a:gd name="connsiteY1" fmla="*/ 6831 h 2109739"/>
              <a:gd name="connsiteX2" fmla="*/ 289767 w 1296715"/>
              <a:gd name="connsiteY2" fmla="*/ 18333 h 2109739"/>
              <a:gd name="connsiteX3" fmla="*/ 122990 w 1296715"/>
              <a:gd name="connsiteY3" fmla="*/ 87344 h 2109739"/>
              <a:gd name="connsiteX4" fmla="*/ 0 w 1296715"/>
              <a:gd name="connsiteY4" fmla="*/ 251426 h 2109739"/>
              <a:gd name="connsiteX5" fmla="*/ 30081 w 1296715"/>
              <a:gd name="connsiteY5" fmla="*/ 407301 h 2109739"/>
              <a:gd name="connsiteX6" fmla="*/ 96002 w 1296715"/>
              <a:gd name="connsiteY6" fmla="*/ 316173 h 2109739"/>
              <a:gd name="connsiteX7" fmla="*/ 180499 w 1296715"/>
              <a:gd name="connsiteY7" fmla="*/ 271375 h 2109739"/>
              <a:gd name="connsiteX8" fmla="*/ 295518 w 1296715"/>
              <a:gd name="connsiteY8" fmla="*/ 363390 h 2109739"/>
              <a:gd name="connsiteX9" fmla="*/ 347276 w 1296715"/>
              <a:gd name="connsiteY9" fmla="*/ 530167 h 2109739"/>
              <a:gd name="connsiteX10" fmla="*/ 393284 w 1296715"/>
              <a:gd name="connsiteY10" fmla="*/ 725699 h 2109739"/>
              <a:gd name="connsiteX11" fmla="*/ 399035 w 1296715"/>
              <a:gd name="connsiteY11" fmla="*/ 1024748 h 2109739"/>
              <a:gd name="connsiteX12" fmla="*/ 393284 w 1296715"/>
              <a:gd name="connsiteY12" fmla="*/ 1254786 h 2109739"/>
              <a:gd name="connsiteX13" fmla="*/ 374412 w 1296715"/>
              <a:gd name="connsiteY13" fmla="*/ 1388016 h 2109739"/>
              <a:gd name="connsiteX14" fmla="*/ 315423 w 1296715"/>
              <a:gd name="connsiteY14" fmla="*/ 1515975 h 2109739"/>
              <a:gd name="connsiteX15" fmla="*/ 346969 w 1296715"/>
              <a:gd name="connsiteY15" fmla="*/ 1942144 h 2109739"/>
              <a:gd name="connsiteX16" fmla="*/ 444302 w 1296715"/>
              <a:gd name="connsiteY16" fmla="*/ 2090350 h 2109739"/>
              <a:gd name="connsiteX17" fmla="*/ 656655 w 1296715"/>
              <a:gd name="connsiteY17" fmla="*/ 2105626 h 2109739"/>
              <a:gd name="connsiteX18" fmla="*/ 825191 w 1296715"/>
              <a:gd name="connsiteY18" fmla="*/ 2068305 h 2109739"/>
              <a:gd name="connsiteX19" fmla="*/ 1021170 w 1296715"/>
              <a:gd name="connsiteY19" fmla="*/ 2023675 h 2109739"/>
              <a:gd name="connsiteX20" fmla="*/ 1129405 w 1296715"/>
              <a:gd name="connsiteY20" fmla="*/ 1818378 h 2109739"/>
              <a:gd name="connsiteX21" fmla="*/ 1250175 w 1296715"/>
              <a:gd name="connsiteY21" fmla="*/ 1479073 h 2109739"/>
              <a:gd name="connsiteX22" fmla="*/ 1296182 w 1296715"/>
              <a:gd name="connsiteY22" fmla="*/ 1076507 h 2109739"/>
              <a:gd name="connsiteX23" fmla="*/ 1267427 w 1296715"/>
              <a:gd name="connsiteY23" fmla="*/ 691194 h 2109739"/>
              <a:gd name="connsiteX24" fmla="*/ 1158160 w 1296715"/>
              <a:gd name="connsiteY24" fmla="*/ 351888 h 2109739"/>
              <a:gd name="connsiteX25" fmla="*/ 1065559 w 1296715"/>
              <a:gd name="connsiteY25" fmla="*/ 201585 h 2109739"/>
              <a:gd name="connsiteX26" fmla="*/ 974423 w 1296715"/>
              <a:gd name="connsiteY26" fmla="*/ 110348 h 2109739"/>
              <a:gd name="connsiteX0" fmla="*/ 974423 w 1296715"/>
              <a:gd name="connsiteY0" fmla="*/ 110348 h 2107815"/>
              <a:gd name="connsiteX1" fmla="*/ 623322 w 1296715"/>
              <a:gd name="connsiteY1" fmla="*/ 6831 h 2107815"/>
              <a:gd name="connsiteX2" fmla="*/ 289767 w 1296715"/>
              <a:gd name="connsiteY2" fmla="*/ 18333 h 2107815"/>
              <a:gd name="connsiteX3" fmla="*/ 122990 w 1296715"/>
              <a:gd name="connsiteY3" fmla="*/ 87344 h 2107815"/>
              <a:gd name="connsiteX4" fmla="*/ 0 w 1296715"/>
              <a:gd name="connsiteY4" fmla="*/ 251426 h 2107815"/>
              <a:gd name="connsiteX5" fmla="*/ 30081 w 1296715"/>
              <a:gd name="connsiteY5" fmla="*/ 407301 h 2107815"/>
              <a:gd name="connsiteX6" fmla="*/ 96002 w 1296715"/>
              <a:gd name="connsiteY6" fmla="*/ 316173 h 2107815"/>
              <a:gd name="connsiteX7" fmla="*/ 180499 w 1296715"/>
              <a:gd name="connsiteY7" fmla="*/ 271375 h 2107815"/>
              <a:gd name="connsiteX8" fmla="*/ 295518 w 1296715"/>
              <a:gd name="connsiteY8" fmla="*/ 363390 h 2107815"/>
              <a:gd name="connsiteX9" fmla="*/ 347276 w 1296715"/>
              <a:gd name="connsiteY9" fmla="*/ 530167 h 2107815"/>
              <a:gd name="connsiteX10" fmla="*/ 393284 w 1296715"/>
              <a:gd name="connsiteY10" fmla="*/ 725699 h 2107815"/>
              <a:gd name="connsiteX11" fmla="*/ 399035 w 1296715"/>
              <a:gd name="connsiteY11" fmla="*/ 1024748 h 2107815"/>
              <a:gd name="connsiteX12" fmla="*/ 393284 w 1296715"/>
              <a:gd name="connsiteY12" fmla="*/ 1254786 h 2107815"/>
              <a:gd name="connsiteX13" fmla="*/ 374412 w 1296715"/>
              <a:gd name="connsiteY13" fmla="*/ 1388016 h 2107815"/>
              <a:gd name="connsiteX14" fmla="*/ 315423 w 1296715"/>
              <a:gd name="connsiteY14" fmla="*/ 1515975 h 2107815"/>
              <a:gd name="connsiteX15" fmla="*/ 346969 w 1296715"/>
              <a:gd name="connsiteY15" fmla="*/ 1942144 h 2107815"/>
              <a:gd name="connsiteX16" fmla="*/ 444302 w 1296715"/>
              <a:gd name="connsiteY16" fmla="*/ 2090350 h 2107815"/>
              <a:gd name="connsiteX17" fmla="*/ 656655 w 1296715"/>
              <a:gd name="connsiteY17" fmla="*/ 2105626 h 2107815"/>
              <a:gd name="connsiteX18" fmla="*/ 842151 w 1296715"/>
              <a:gd name="connsiteY18" fmla="*/ 2096880 h 2107815"/>
              <a:gd name="connsiteX19" fmla="*/ 1021170 w 1296715"/>
              <a:gd name="connsiteY19" fmla="*/ 2023675 h 2107815"/>
              <a:gd name="connsiteX20" fmla="*/ 1129405 w 1296715"/>
              <a:gd name="connsiteY20" fmla="*/ 1818378 h 2107815"/>
              <a:gd name="connsiteX21" fmla="*/ 1250175 w 1296715"/>
              <a:gd name="connsiteY21" fmla="*/ 1479073 h 2107815"/>
              <a:gd name="connsiteX22" fmla="*/ 1296182 w 1296715"/>
              <a:gd name="connsiteY22" fmla="*/ 1076507 h 2107815"/>
              <a:gd name="connsiteX23" fmla="*/ 1267427 w 1296715"/>
              <a:gd name="connsiteY23" fmla="*/ 691194 h 2107815"/>
              <a:gd name="connsiteX24" fmla="*/ 1158160 w 1296715"/>
              <a:gd name="connsiteY24" fmla="*/ 351888 h 2107815"/>
              <a:gd name="connsiteX25" fmla="*/ 1065559 w 1296715"/>
              <a:gd name="connsiteY25" fmla="*/ 201585 h 2107815"/>
              <a:gd name="connsiteX26" fmla="*/ 974423 w 1296715"/>
              <a:gd name="connsiteY26" fmla="*/ 110348 h 2107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96715" h="2107815">
                <a:moveTo>
                  <a:pt x="974423" y="110348"/>
                </a:moveTo>
                <a:cubicBezTo>
                  <a:pt x="841923" y="40318"/>
                  <a:pt x="737431" y="22167"/>
                  <a:pt x="623322" y="6831"/>
                </a:cubicBezTo>
                <a:cubicBezTo>
                  <a:pt x="509213" y="-8505"/>
                  <a:pt x="373156" y="4914"/>
                  <a:pt x="289767" y="18333"/>
                </a:cubicBezTo>
                <a:cubicBezTo>
                  <a:pt x="206378" y="31752"/>
                  <a:pt x="171284" y="48495"/>
                  <a:pt x="122990" y="87344"/>
                </a:cubicBezTo>
                <a:cubicBezTo>
                  <a:pt x="74696" y="126193"/>
                  <a:pt x="52796" y="162646"/>
                  <a:pt x="0" y="251426"/>
                </a:cubicBezTo>
                <a:cubicBezTo>
                  <a:pt x="25219" y="349731"/>
                  <a:pt x="16957" y="359526"/>
                  <a:pt x="30081" y="407301"/>
                </a:cubicBezTo>
                <a:cubicBezTo>
                  <a:pt x="66999" y="364646"/>
                  <a:pt x="72628" y="334065"/>
                  <a:pt x="96002" y="316173"/>
                </a:cubicBezTo>
                <a:cubicBezTo>
                  <a:pt x="119376" y="298281"/>
                  <a:pt x="147246" y="263506"/>
                  <a:pt x="180499" y="271375"/>
                </a:cubicBezTo>
                <a:cubicBezTo>
                  <a:pt x="213752" y="279244"/>
                  <a:pt x="267722" y="320258"/>
                  <a:pt x="295518" y="363390"/>
                </a:cubicBezTo>
                <a:cubicBezTo>
                  <a:pt x="323314" y="406522"/>
                  <a:pt x="330982" y="469782"/>
                  <a:pt x="347276" y="530167"/>
                </a:cubicBezTo>
                <a:cubicBezTo>
                  <a:pt x="363570" y="590552"/>
                  <a:pt x="384658" y="643269"/>
                  <a:pt x="393284" y="725699"/>
                </a:cubicBezTo>
                <a:cubicBezTo>
                  <a:pt x="401910" y="808129"/>
                  <a:pt x="399035" y="936567"/>
                  <a:pt x="399035" y="1024748"/>
                </a:cubicBezTo>
                <a:cubicBezTo>
                  <a:pt x="399035" y="1112929"/>
                  <a:pt x="397388" y="1194241"/>
                  <a:pt x="393284" y="1254786"/>
                </a:cubicBezTo>
                <a:cubicBezTo>
                  <a:pt x="389180" y="1315331"/>
                  <a:pt x="387389" y="1344485"/>
                  <a:pt x="374412" y="1388016"/>
                </a:cubicBezTo>
                <a:cubicBezTo>
                  <a:pt x="361435" y="1431547"/>
                  <a:pt x="352221" y="1426266"/>
                  <a:pt x="315423" y="1515975"/>
                </a:cubicBezTo>
                <a:cubicBezTo>
                  <a:pt x="319329" y="1608859"/>
                  <a:pt x="325489" y="1846415"/>
                  <a:pt x="346969" y="1942144"/>
                </a:cubicBezTo>
                <a:cubicBezTo>
                  <a:pt x="368449" y="2037873"/>
                  <a:pt x="392688" y="2063103"/>
                  <a:pt x="444302" y="2090350"/>
                </a:cubicBezTo>
                <a:cubicBezTo>
                  <a:pt x="495916" y="2117597"/>
                  <a:pt x="590347" y="2104538"/>
                  <a:pt x="656655" y="2105626"/>
                </a:cubicBezTo>
                <a:cubicBezTo>
                  <a:pt x="722963" y="2106714"/>
                  <a:pt x="781399" y="2110538"/>
                  <a:pt x="842151" y="2096880"/>
                </a:cubicBezTo>
                <a:cubicBezTo>
                  <a:pt x="902903" y="2083222"/>
                  <a:pt x="973294" y="2070092"/>
                  <a:pt x="1021170" y="2023675"/>
                </a:cubicBezTo>
                <a:cubicBezTo>
                  <a:pt x="1069046" y="1977258"/>
                  <a:pt x="1091238" y="1909145"/>
                  <a:pt x="1129405" y="1818378"/>
                </a:cubicBezTo>
                <a:cubicBezTo>
                  <a:pt x="1167572" y="1727611"/>
                  <a:pt x="1222379" y="1602718"/>
                  <a:pt x="1250175" y="1479073"/>
                </a:cubicBezTo>
                <a:cubicBezTo>
                  <a:pt x="1277971" y="1355428"/>
                  <a:pt x="1293307" y="1207820"/>
                  <a:pt x="1296182" y="1076507"/>
                </a:cubicBezTo>
                <a:cubicBezTo>
                  <a:pt x="1299057" y="945194"/>
                  <a:pt x="1290431" y="811964"/>
                  <a:pt x="1267427" y="691194"/>
                </a:cubicBezTo>
                <a:cubicBezTo>
                  <a:pt x="1244423" y="570424"/>
                  <a:pt x="1197458" y="437194"/>
                  <a:pt x="1158160" y="351888"/>
                </a:cubicBezTo>
                <a:cubicBezTo>
                  <a:pt x="1118862" y="266582"/>
                  <a:pt x="1096182" y="241842"/>
                  <a:pt x="1065559" y="201585"/>
                </a:cubicBezTo>
                <a:cubicBezTo>
                  <a:pt x="1034936" y="161328"/>
                  <a:pt x="1025516" y="180378"/>
                  <a:pt x="974423" y="11034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329EA2B-A42D-C840-B51F-795EF9E1FD42}"/>
              </a:ext>
            </a:extLst>
          </p:cNvPr>
          <p:cNvCxnSpPr/>
          <p:nvPr/>
        </p:nvCxnSpPr>
        <p:spPr>
          <a:xfrm>
            <a:off x="6200078" y="3120483"/>
            <a:ext cx="4181707" cy="0"/>
          </a:xfrm>
          <a:prstGeom prst="line">
            <a:avLst/>
          </a:prstGeom>
          <a:ln w="304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161EDF2-DA0F-FA4B-A37D-678391F0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4035"/>
          </a:xfrm>
        </p:spPr>
        <p:txBody>
          <a:bodyPr>
            <a:normAutofit fontScale="90000"/>
          </a:bodyPr>
          <a:lstStyle/>
          <a:p>
            <a:r>
              <a:rPr lang="en-US" dirty="0"/>
              <a:t>Front View</a:t>
            </a:r>
          </a:p>
        </p:txBody>
      </p:sp>
      <p:pic>
        <p:nvPicPr>
          <p:cNvPr id="5" name="Content Placeholder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FFA07366-05C5-2B48-B11B-3AC5E35F3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861" r="7446"/>
          <a:stretch/>
        </p:blipFill>
        <p:spPr>
          <a:xfrm>
            <a:off x="807720" y="1471961"/>
            <a:ext cx="2548798" cy="2339984"/>
          </a:xfrm>
        </p:spPr>
      </p:pic>
      <p:sp>
        <p:nvSpPr>
          <p:cNvPr id="9" name="Trapezoid 8">
            <a:extLst>
              <a:ext uri="{FF2B5EF4-FFF2-40B4-BE49-F238E27FC236}">
                <a16:creationId xmlns:a16="http://schemas.microsoft.com/office/drawing/2014/main" id="{06B7A170-F8F9-9648-B5B3-A39143A38575}"/>
              </a:ext>
            </a:extLst>
          </p:cNvPr>
          <p:cNvSpPr/>
          <p:nvPr/>
        </p:nvSpPr>
        <p:spPr>
          <a:xfrm>
            <a:off x="6534615" y="1021283"/>
            <a:ext cx="3328967" cy="2324083"/>
          </a:xfrm>
          <a:prstGeom prst="trapezoid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046698D-A93B-E24F-B37D-0269D5786A4D}"/>
              </a:ext>
            </a:extLst>
          </p:cNvPr>
          <p:cNvSpPr/>
          <p:nvPr/>
        </p:nvSpPr>
        <p:spPr>
          <a:xfrm>
            <a:off x="5348918" y="3334990"/>
            <a:ext cx="5778687" cy="2142109"/>
          </a:xfrm>
          <a:custGeom>
            <a:avLst/>
            <a:gdLst>
              <a:gd name="connsiteX0" fmla="*/ 1156719 w 5826744"/>
              <a:gd name="connsiteY0" fmla="*/ 21913 h 2251510"/>
              <a:gd name="connsiteX1" fmla="*/ 1022248 w 5826744"/>
              <a:gd name="connsiteY1" fmla="*/ 730125 h 2251510"/>
              <a:gd name="connsiteX2" fmla="*/ 977425 w 5826744"/>
              <a:gd name="connsiteY2" fmla="*/ 954243 h 2251510"/>
              <a:gd name="connsiteX3" fmla="*/ 726413 w 5826744"/>
              <a:gd name="connsiteY3" fmla="*/ 990102 h 2251510"/>
              <a:gd name="connsiteX4" fmla="*/ 314036 w 5826744"/>
              <a:gd name="connsiteY4" fmla="*/ 936313 h 2251510"/>
              <a:gd name="connsiteX5" fmla="*/ 18201 w 5826744"/>
              <a:gd name="connsiteY5" fmla="*/ 972172 h 2251510"/>
              <a:gd name="connsiteX6" fmla="*/ 45095 w 5826744"/>
              <a:gd name="connsiteY6" fmla="*/ 1250078 h 2251510"/>
              <a:gd name="connsiteX7" fmla="*/ 152672 w 5826744"/>
              <a:gd name="connsiteY7" fmla="*/ 1474196 h 2251510"/>
              <a:gd name="connsiteX8" fmla="*/ 439542 w 5826744"/>
              <a:gd name="connsiteY8" fmla="*/ 1725208 h 2251510"/>
              <a:gd name="connsiteX9" fmla="*/ 842954 w 5826744"/>
              <a:gd name="connsiteY9" fmla="*/ 1904502 h 2251510"/>
              <a:gd name="connsiteX10" fmla="*/ 1318084 w 5826744"/>
              <a:gd name="connsiteY10" fmla="*/ 2065866 h 2251510"/>
              <a:gd name="connsiteX11" fmla="*/ 1811142 w 5826744"/>
              <a:gd name="connsiteY11" fmla="*/ 2191372 h 2251510"/>
              <a:gd name="connsiteX12" fmla="*/ 2331095 w 5826744"/>
              <a:gd name="connsiteY12" fmla="*/ 2236196 h 2251510"/>
              <a:gd name="connsiteX13" fmla="*/ 2913801 w 5826744"/>
              <a:gd name="connsiteY13" fmla="*/ 2245161 h 2251510"/>
              <a:gd name="connsiteX14" fmla="*/ 3819236 w 5826744"/>
              <a:gd name="connsiteY14" fmla="*/ 2146549 h 2251510"/>
              <a:gd name="connsiteX15" fmla="*/ 4688813 w 5826744"/>
              <a:gd name="connsiteY15" fmla="*/ 1940361 h 2251510"/>
              <a:gd name="connsiteX16" fmla="*/ 5370131 w 5826744"/>
              <a:gd name="connsiteY16" fmla="*/ 1644525 h 2251510"/>
              <a:gd name="connsiteX17" fmla="*/ 5683895 w 5826744"/>
              <a:gd name="connsiteY17" fmla="*/ 1339725 h 2251510"/>
              <a:gd name="connsiteX18" fmla="*/ 5755613 w 5826744"/>
              <a:gd name="connsiteY18" fmla="*/ 954243 h 2251510"/>
              <a:gd name="connsiteX19" fmla="*/ 5755613 w 5826744"/>
              <a:gd name="connsiteY19" fmla="*/ 909419 h 2251510"/>
              <a:gd name="connsiteX20" fmla="*/ 4832248 w 5826744"/>
              <a:gd name="connsiteY20" fmla="*/ 891490 h 2251510"/>
              <a:gd name="connsiteX21" fmla="*/ 4760531 w 5826744"/>
              <a:gd name="connsiteY21" fmla="*/ 757019 h 2251510"/>
              <a:gd name="connsiteX22" fmla="*/ 4635025 w 5826744"/>
              <a:gd name="connsiteY22" fmla="*/ 317749 h 2251510"/>
              <a:gd name="connsiteX23" fmla="*/ 4536413 w 5826744"/>
              <a:gd name="connsiteY23" fmla="*/ 21913 h 2251510"/>
              <a:gd name="connsiteX24" fmla="*/ 2797260 w 5826744"/>
              <a:gd name="connsiteY24" fmla="*/ 21913 h 2251510"/>
              <a:gd name="connsiteX25" fmla="*/ 1156719 w 5826744"/>
              <a:gd name="connsiteY25" fmla="*/ 21913 h 2251510"/>
              <a:gd name="connsiteX0" fmla="*/ 1156719 w 5826744"/>
              <a:gd name="connsiteY0" fmla="*/ 7969 h 2237566"/>
              <a:gd name="connsiteX1" fmla="*/ 1022248 w 5826744"/>
              <a:gd name="connsiteY1" fmla="*/ 716181 h 2237566"/>
              <a:gd name="connsiteX2" fmla="*/ 977425 w 5826744"/>
              <a:gd name="connsiteY2" fmla="*/ 940299 h 2237566"/>
              <a:gd name="connsiteX3" fmla="*/ 726413 w 5826744"/>
              <a:gd name="connsiteY3" fmla="*/ 976158 h 2237566"/>
              <a:gd name="connsiteX4" fmla="*/ 314036 w 5826744"/>
              <a:gd name="connsiteY4" fmla="*/ 922369 h 2237566"/>
              <a:gd name="connsiteX5" fmla="*/ 18201 w 5826744"/>
              <a:gd name="connsiteY5" fmla="*/ 958228 h 2237566"/>
              <a:gd name="connsiteX6" fmla="*/ 45095 w 5826744"/>
              <a:gd name="connsiteY6" fmla="*/ 1236134 h 2237566"/>
              <a:gd name="connsiteX7" fmla="*/ 152672 w 5826744"/>
              <a:gd name="connsiteY7" fmla="*/ 1460252 h 2237566"/>
              <a:gd name="connsiteX8" fmla="*/ 439542 w 5826744"/>
              <a:gd name="connsiteY8" fmla="*/ 1711264 h 2237566"/>
              <a:gd name="connsiteX9" fmla="*/ 842954 w 5826744"/>
              <a:gd name="connsiteY9" fmla="*/ 1890558 h 2237566"/>
              <a:gd name="connsiteX10" fmla="*/ 1318084 w 5826744"/>
              <a:gd name="connsiteY10" fmla="*/ 2051922 h 2237566"/>
              <a:gd name="connsiteX11" fmla="*/ 1811142 w 5826744"/>
              <a:gd name="connsiteY11" fmla="*/ 2177428 h 2237566"/>
              <a:gd name="connsiteX12" fmla="*/ 2331095 w 5826744"/>
              <a:gd name="connsiteY12" fmla="*/ 2222252 h 2237566"/>
              <a:gd name="connsiteX13" fmla="*/ 2913801 w 5826744"/>
              <a:gd name="connsiteY13" fmla="*/ 2231217 h 2237566"/>
              <a:gd name="connsiteX14" fmla="*/ 3819236 w 5826744"/>
              <a:gd name="connsiteY14" fmla="*/ 2132605 h 2237566"/>
              <a:gd name="connsiteX15" fmla="*/ 4688813 w 5826744"/>
              <a:gd name="connsiteY15" fmla="*/ 1926417 h 2237566"/>
              <a:gd name="connsiteX16" fmla="*/ 5370131 w 5826744"/>
              <a:gd name="connsiteY16" fmla="*/ 1630581 h 2237566"/>
              <a:gd name="connsiteX17" fmla="*/ 5683895 w 5826744"/>
              <a:gd name="connsiteY17" fmla="*/ 1325781 h 2237566"/>
              <a:gd name="connsiteX18" fmla="*/ 5755613 w 5826744"/>
              <a:gd name="connsiteY18" fmla="*/ 940299 h 2237566"/>
              <a:gd name="connsiteX19" fmla="*/ 5755613 w 5826744"/>
              <a:gd name="connsiteY19" fmla="*/ 895475 h 2237566"/>
              <a:gd name="connsiteX20" fmla="*/ 4832248 w 5826744"/>
              <a:gd name="connsiteY20" fmla="*/ 877546 h 2237566"/>
              <a:gd name="connsiteX21" fmla="*/ 4760531 w 5826744"/>
              <a:gd name="connsiteY21" fmla="*/ 743075 h 2237566"/>
              <a:gd name="connsiteX22" fmla="*/ 4635025 w 5826744"/>
              <a:gd name="connsiteY22" fmla="*/ 303805 h 2237566"/>
              <a:gd name="connsiteX23" fmla="*/ 4679848 w 5826744"/>
              <a:gd name="connsiteY23" fmla="*/ 115546 h 2237566"/>
              <a:gd name="connsiteX24" fmla="*/ 4536413 w 5826744"/>
              <a:gd name="connsiteY24" fmla="*/ 7969 h 2237566"/>
              <a:gd name="connsiteX25" fmla="*/ 2797260 w 5826744"/>
              <a:gd name="connsiteY25" fmla="*/ 7969 h 2237566"/>
              <a:gd name="connsiteX26" fmla="*/ 1156719 w 5826744"/>
              <a:gd name="connsiteY26" fmla="*/ 7969 h 2237566"/>
              <a:gd name="connsiteX0" fmla="*/ 1156719 w 5826744"/>
              <a:gd name="connsiteY0" fmla="*/ 7969 h 2237566"/>
              <a:gd name="connsiteX1" fmla="*/ 1022248 w 5826744"/>
              <a:gd name="connsiteY1" fmla="*/ 716181 h 2237566"/>
              <a:gd name="connsiteX2" fmla="*/ 977425 w 5826744"/>
              <a:gd name="connsiteY2" fmla="*/ 940299 h 2237566"/>
              <a:gd name="connsiteX3" fmla="*/ 726413 w 5826744"/>
              <a:gd name="connsiteY3" fmla="*/ 976158 h 2237566"/>
              <a:gd name="connsiteX4" fmla="*/ 314036 w 5826744"/>
              <a:gd name="connsiteY4" fmla="*/ 922369 h 2237566"/>
              <a:gd name="connsiteX5" fmla="*/ 18201 w 5826744"/>
              <a:gd name="connsiteY5" fmla="*/ 958228 h 2237566"/>
              <a:gd name="connsiteX6" fmla="*/ 45095 w 5826744"/>
              <a:gd name="connsiteY6" fmla="*/ 1236134 h 2237566"/>
              <a:gd name="connsiteX7" fmla="*/ 152672 w 5826744"/>
              <a:gd name="connsiteY7" fmla="*/ 1460252 h 2237566"/>
              <a:gd name="connsiteX8" fmla="*/ 439542 w 5826744"/>
              <a:gd name="connsiteY8" fmla="*/ 1711264 h 2237566"/>
              <a:gd name="connsiteX9" fmla="*/ 842954 w 5826744"/>
              <a:gd name="connsiteY9" fmla="*/ 1890558 h 2237566"/>
              <a:gd name="connsiteX10" fmla="*/ 1318084 w 5826744"/>
              <a:gd name="connsiteY10" fmla="*/ 2051922 h 2237566"/>
              <a:gd name="connsiteX11" fmla="*/ 1811142 w 5826744"/>
              <a:gd name="connsiteY11" fmla="*/ 2177428 h 2237566"/>
              <a:gd name="connsiteX12" fmla="*/ 2331095 w 5826744"/>
              <a:gd name="connsiteY12" fmla="*/ 2222252 h 2237566"/>
              <a:gd name="connsiteX13" fmla="*/ 2913801 w 5826744"/>
              <a:gd name="connsiteY13" fmla="*/ 2231217 h 2237566"/>
              <a:gd name="connsiteX14" fmla="*/ 3819236 w 5826744"/>
              <a:gd name="connsiteY14" fmla="*/ 2132605 h 2237566"/>
              <a:gd name="connsiteX15" fmla="*/ 4688813 w 5826744"/>
              <a:gd name="connsiteY15" fmla="*/ 1926417 h 2237566"/>
              <a:gd name="connsiteX16" fmla="*/ 5370131 w 5826744"/>
              <a:gd name="connsiteY16" fmla="*/ 1630581 h 2237566"/>
              <a:gd name="connsiteX17" fmla="*/ 5683895 w 5826744"/>
              <a:gd name="connsiteY17" fmla="*/ 1325781 h 2237566"/>
              <a:gd name="connsiteX18" fmla="*/ 5755613 w 5826744"/>
              <a:gd name="connsiteY18" fmla="*/ 940299 h 2237566"/>
              <a:gd name="connsiteX19" fmla="*/ 5755613 w 5826744"/>
              <a:gd name="connsiteY19" fmla="*/ 895475 h 2237566"/>
              <a:gd name="connsiteX20" fmla="*/ 4832248 w 5826744"/>
              <a:gd name="connsiteY20" fmla="*/ 877546 h 2237566"/>
              <a:gd name="connsiteX21" fmla="*/ 4760531 w 5826744"/>
              <a:gd name="connsiteY21" fmla="*/ 743075 h 2237566"/>
              <a:gd name="connsiteX22" fmla="*/ 4635025 w 5826744"/>
              <a:gd name="connsiteY22" fmla="*/ 303805 h 2237566"/>
              <a:gd name="connsiteX23" fmla="*/ 4581237 w 5826744"/>
              <a:gd name="connsiteY23" fmla="*/ 133475 h 2237566"/>
              <a:gd name="connsiteX24" fmla="*/ 4536413 w 5826744"/>
              <a:gd name="connsiteY24" fmla="*/ 7969 h 2237566"/>
              <a:gd name="connsiteX25" fmla="*/ 2797260 w 5826744"/>
              <a:gd name="connsiteY25" fmla="*/ 7969 h 2237566"/>
              <a:gd name="connsiteX26" fmla="*/ 1156719 w 5826744"/>
              <a:gd name="connsiteY26" fmla="*/ 7969 h 2237566"/>
              <a:gd name="connsiteX0" fmla="*/ 1156719 w 5826744"/>
              <a:gd name="connsiteY0" fmla="*/ 7969 h 2237566"/>
              <a:gd name="connsiteX1" fmla="*/ 1022248 w 5826744"/>
              <a:gd name="connsiteY1" fmla="*/ 716181 h 2237566"/>
              <a:gd name="connsiteX2" fmla="*/ 977425 w 5826744"/>
              <a:gd name="connsiteY2" fmla="*/ 940299 h 2237566"/>
              <a:gd name="connsiteX3" fmla="*/ 726413 w 5826744"/>
              <a:gd name="connsiteY3" fmla="*/ 976158 h 2237566"/>
              <a:gd name="connsiteX4" fmla="*/ 314036 w 5826744"/>
              <a:gd name="connsiteY4" fmla="*/ 922369 h 2237566"/>
              <a:gd name="connsiteX5" fmla="*/ 18201 w 5826744"/>
              <a:gd name="connsiteY5" fmla="*/ 958228 h 2237566"/>
              <a:gd name="connsiteX6" fmla="*/ 45095 w 5826744"/>
              <a:gd name="connsiteY6" fmla="*/ 1236134 h 2237566"/>
              <a:gd name="connsiteX7" fmla="*/ 152672 w 5826744"/>
              <a:gd name="connsiteY7" fmla="*/ 1460252 h 2237566"/>
              <a:gd name="connsiteX8" fmla="*/ 439542 w 5826744"/>
              <a:gd name="connsiteY8" fmla="*/ 1711264 h 2237566"/>
              <a:gd name="connsiteX9" fmla="*/ 842954 w 5826744"/>
              <a:gd name="connsiteY9" fmla="*/ 1890558 h 2237566"/>
              <a:gd name="connsiteX10" fmla="*/ 1318084 w 5826744"/>
              <a:gd name="connsiteY10" fmla="*/ 2051922 h 2237566"/>
              <a:gd name="connsiteX11" fmla="*/ 1811142 w 5826744"/>
              <a:gd name="connsiteY11" fmla="*/ 2177428 h 2237566"/>
              <a:gd name="connsiteX12" fmla="*/ 2331095 w 5826744"/>
              <a:gd name="connsiteY12" fmla="*/ 2222252 h 2237566"/>
              <a:gd name="connsiteX13" fmla="*/ 2913801 w 5826744"/>
              <a:gd name="connsiteY13" fmla="*/ 2231217 h 2237566"/>
              <a:gd name="connsiteX14" fmla="*/ 3819236 w 5826744"/>
              <a:gd name="connsiteY14" fmla="*/ 2132605 h 2237566"/>
              <a:gd name="connsiteX15" fmla="*/ 4688813 w 5826744"/>
              <a:gd name="connsiteY15" fmla="*/ 1926417 h 2237566"/>
              <a:gd name="connsiteX16" fmla="*/ 5370131 w 5826744"/>
              <a:gd name="connsiteY16" fmla="*/ 1630581 h 2237566"/>
              <a:gd name="connsiteX17" fmla="*/ 5683895 w 5826744"/>
              <a:gd name="connsiteY17" fmla="*/ 1325781 h 2237566"/>
              <a:gd name="connsiteX18" fmla="*/ 5755613 w 5826744"/>
              <a:gd name="connsiteY18" fmla="*/ 940299 h 2237566"/>
              <a:gd name="connsiteX19" fmla="*/ 5755613 w 5826744"/>
              <a:gd name="connsiteY19" fmla="*/ 895475 h 2237566"/>
              <a:gd name="connsiteX20" fmla="*/ 4832248 w 5826744"/>
              <a:gd name="connsiteY20" fmla="*/ 877546 h 2237566"/>
              <a:gd name="connsiteX21" fmla="*/ 4760531 w 5826744"/>
              <a:gd name="connsiteY21" fmla="*/ 743075 h 2237566"/>
              <a:gd name="connsiteX22" fmla="*/ 4635025 w 5826744"/>
              <a:gd name="connsiteY22" fmla="*/ 303805 h 2237566"/>
              <a:gd name="connsiteX23" fmla="*/ 4581237 w 5826744"/>
              <a:gd name="connsiteY23" fmla="*/ 133475 h 2237566"/>
              <a:gd name="connsiteX24" fmla="*/ 4536413 w 5826744"/>
              <a:gd name="connsiteY24" fmla="*/ 7969 h 2237566"/>
              <a:gd name="connsiteX25" fmla="*/ 2797260 w 5826744"/>
              <a:gd name="connsiteY25" fmla="*/ 7969 h 2237566"/>
              <a:gd name="connsiteX26" fmla="*/ 1156719 w 5826744"/>
              <a:gd name="connsiteY26" fmla="*/ 7969 h 2237566"/>
              <a:gd name="connsiteX0" fmla="*/ 1156719 w 5826744"/>
              <a:gd name="connsiteY0" fmla="*/ 7969 h 2237566"/>
              <a:gd name="connsiteX1" fmla="*/ 1022248 w 5826744"/>
              <a:gd name="connsiteY1" fmla="*/ 716181 h 2237566"/>
              <a:gd name="connsiteX2" fmla="*/ 977425 w 5826744"/>
              <a:gd name="connsiteY2" fmla="*/ 940299 h 2237566"/>
              <a:gd name="connsiteX3" fmla="*/ 726413 w 5826744"/>
              <a:gd name="connsiteY3" fmla="*/ 976158 h 2237566"/>
              <a:gd name="connsiteX4" fmla="*/ 314036 w 5826744"/>
              <a:gd name="connsiteY4" fmla="*/ 922369 h 2237566"/>
              <a:gd name="connsiteX5" fmla="*/ 18201 w 5826744"/>
              <a:gd name="connsiteY5" fmla="*/ 958228 h 2237566"/>
              <a:gd name="connsiteX6" fmla="*/ 45095 w 5826744"/>
              <a:gd name="connsiteY6" fmla="*/ 1236134 h 2237566"/>
              <a:gd name="connsiteX7" fmla="*/ 152672 w 5826744"/>
              <a:gd name="connsiteY7" fmla="*/ 1460252 h 2237566"/>
              <a:gd name="connsiteX8" fmla="*/ 439542 w 5826744"/>
              <a:gd name="connsiteY8" fmla="*/ 1711264 h 2237566"/>
              <a:gd name="connsiteX9" fmla="*/ 842954 w 5826744"/>
              <a:gd name="connsiteY9" fmla="*/ 1890558 h 2237566"/>
              <a:gd name="connsiteX10" fmla="*/ 1318084 w 5826744"/>
              <a:gd name="connsiteY10" fmla="*/ 2051922 h 2237566"/>
              <a:gd name="connsiteX11" fmla="*/ 1811142 w 5826744"/>
              <a:gd name="connsiteY11" fmla="*/ 2177428 h 2237566"/>
              <a:gd name="connsiteX12" fmla="*/ 2331095 w 5826744"/>
              <a:gd name="connsiteY12" fmla="*/ 2222252 h 2237566"/>
              <a:gd name="connsiteX13" fmla="*/ 2913801 w 5826744"/>
              <a:gd name="connsiteY13" fmla="*/ 2231217 h 2237566"/>
              <a:gd name="connsiteX14" fmla="*/ 3819236 w 5826744"/>
              <a:gd name="connsiteY14" fmla="*/ 2132605 h 2237566"/>
              <a:gd name="connsiteX15" fmla="*/ 4688813 w 5826744"/>
              <a:gd name="connsiteY15" fmla="*/ 1926417 h 2237566"/>
              <a:gd name="connsiteX16" fmla="*/ 5370131 w 5826744"/>
              <a:gd name="connsiteY16" fmla="*/ 1630581 h 2237566"/>
              <a:gd name="connsiteX17" fmla="*/ 5683895 w 5826744"/>
              <a:gd name="connsiteY17" fmla="*/ 1325781 h 2237566"/>
              <a:gd name="connsiteX18" fmla="*/ 5755613 w 5826744"/>
              <a:gd name="connsiteY18" fmla="*/ 940299 h 2237566"/>
              <a:gd name="connsiteX19" fmla="*/ 5755613 w 5826744"/>
              <a:gd name="connsiteY19" fmla="*/ 895475 h 2237566"/>
              <a:gd name="connsiteX20" fmla="*/ 4832248 w 5826744"/>
              <a:gd name="connsiteY20" fmla="*/ 877546 h 2237566"/>
              <a:gd name="connsiteX21" fmla="*/ 4760531 w 5826744"/>
              <a:gd name="connsiteY21" fmla="*/ 743075 h 2237566"/>
              <a:gd name="connsiteX22" fmla="*/ 4635025 w 5826744"/>
              <a:gd name="connsiteY22" fmla="*/ 303805 h 2237566"/>
              <a:gd name="connsiteX23" fmla="*/ 4581237 w 5826744"/>
              <a:gd name="connsiteY23" fmla="*/ 133475 h 2237566"/>
              <a:gd name="connsiteX24" fmla="*/ 4536413 w 5826744"/>
              <a:gd name="connsiteY24" fmla="*/ 7969 h 2237566"/>
              <a:gd name="connsiteX25" fmla="*/ 2797260 w 5826744"/>
              <a:gd name="connsiteY25" fmla="*/ 7969 h 2237566"/>
              <a:gd name="connsiteX26" fmla="*/ 1156719 w 5826744"/>
              <a:gd name="connsiteY26" fmla="*/ 7969 h 2237566"/>
              <a:gd name="connsiteX0" fmla="*/ 1156719 w 5826744"/>
              <a:gd name="connsiteY0" fmla="*/ 7969 h 2237566"/>
              <a:gd name="connsiteX1" fmla="*/ 1022248 w 5826744"/>
              <a:gd name="connsiteY1" fmla="*/ 716181 h 2237566"/>
              <a:gd name="connsiteX2" fmla="*/ 977425 w 5826744"/>
              <a:gd name="connsiteY2" fmla="*/ 940299 h 2237566"/>
              <a:gd name="connsiteX3" fmla="*/ 726413 w 5826744"/>
              <a:gd name="connsiteY3" fmla="*/ 976158 h 2237566"/>
              <a:gd name="connsiteX4" fmla="*/ 314036 w 5826744"/>
              <a:gd name="connsiteY4" fmla="*/ 922369 h 2237566"/>
              <a:gd name="connsiteX5" fmla="*/ 18201 w 5826744"/>
              <a:gd name="connsiteY5" fmla="*/ 958228 h 2237566"/>
              <a:gd name="connsiteX6" fmla="*/ 45095 w 5826744"/>
              <a:gd name="connsiteY6" fmla="*/ 1236134 h 2237566"/>
              <a:gd name="connsiteX7" fmla="*/ 152672 w 5826744"/>
              <a:gd name="connsiteY7" fmla="*/ 1460252 h 2237566"/>
              <a:gd name="connsiteX8" fmla="*/ 439542 w 5826744"/>
              <a:gd name="connsiteY8" fmla="*/ 1711264 h 2237566"/>
              <a:gd name="connsiteX9" fmla="*/ 842954 w 5826744"/>
              <a:gd name="connsiteY9" fmla="*/ 1890558 h 2237566"/>
              <a:gd name="connsiteX10" fmla="*/ 1318084 w 5826744"/>
              <a:gd name="connsiteY10" fmla="*/ 2051922 h 2237566"/>
              <a:gd name="connsiteX11" fmla="*/ 1811142 w 5826744"/>
              <a:gd name="connsiteY11" fmla="*/ 2177428 h 2237566"/>
              <a:gd name="connsiteX12" fmla="*/ 2331095 w 5826744"/>
              <a:gd name="connsiteY12" fmla="*/ 2222252 h 2237566"/>
              <a:gd name="connsiteX13" fmla="*/ 2913801 w 5826744"/>
              <a:gd name="connsiteY13" fmla="*/ 2231217 h 2237566"/>
              <a:gd name="connsiteX14" fmla="*/ 3819236 w 5826744"/>
              <a:gd name="connsiteY14" fmla="*/ 2132605 h 2237566"/>
              <a:gd name="connsiteX15" fmla="*/ 4688813 w 5826744"/>
              <a:gd name="connsiteY15" fmla="*/ 1926417 h 2237566"/>
              <a:gd name="connsiteX16" fmla="*/ 5370131 w 5826744"/>
              <a:gd name="connsiteY16" fmla="*/ 1630581 h 2237566"/>
              <a:gd name="connsiteX17" fmla="*/ 5683895 w 5826744"/>
              <a:gd name="connsiteY17" fmla="*/ 1325781 h 2237566"/>
              <a:gd name="connsiteX18" fmla="*/ 5755613 w 5826744"/>
              <a:gd name="connsiteY18" fmla="*/ 940299 h 2237566"/>
              <a:gd name="connsiteX19" fmla="*/ 5755613 w 5826744"/>
              <a:gd name="connsiteY19" fmla="*/ 895475 h 2237566"/>
              <a:gd name="connsiteX20" fmla="*/ 4832248 w 5826744"/>
              <a:gd name="connsiteY20" fmla="*/ 877546 h 2237566"/>
              <a:gd name="connsiteX21" fmla="*/ 4760531 w 5826744"/>
              <a:gd name="connsiteY21" fmla="*/ 743075 h 2237566"/>
              <a:gd name="connsiteX22" fmla="*/ 4635025 w 5826744"/>
              <a:gd name="connsiteY22" fmla="*/ 303805 h 2237566"/>
              <a:gd name="connsiteX23" fmla="*/ 4581237 w 5826744"/>
              <a:gd name="connsiteY23" fmla="*/ 133475 h 2237566"/>
              <a:gd name="connsiteX24" fmla="*/ 4536413 w 5826744"/>
              <a:gd name="connsiteY24" fmla="*/ 7969 h 2237566"/>
              <a:gd name="connsiteX25" fmla="*/ 2797260 w 5826744"/>
              <a:gd name="connsiteY25" fmla="*/ 7969 h 2237566"/>
              <a:gd name="connsiteX26" fmla="*/ 1156719 w 5826744"/>
              <a:gd name="connsiteY26" fmla="*/ 7969 h 2237566"/>
              <a:gd name="connsiteX0" fmla="*/ 1156719 w 5758823"/>
              <a:gd name="connsiteY0" fmla="*/ 7969 h 2237566"/>
              <a:gd name="connsiteX1" fmla="*/ 1022248 w 5758823"/>
              <a:gd name="connsiteY1" fmla="*/ 716181 h 2237566"/>
              <a:gd name="connsiteX2" fmla="*/ 977425 w 5758823"/>
              <a:gd name="connsiteY2" fmla="*/ 940299 h 2237566"/>
              <a:gd name="connsiteX3" fmla="*/ 726413 w 5758823"/>
              <a:gd name="connsiteY3" fmla="*/ 976158 h 2237566"/>
              <a:gd name="connsiteX4" fmla="*/ 314036 w 5758823"/>
              <a:gd name="connsiteY4" fmla="*/ 922369 h 2237566"/>
              <a:gd name="connsiteX5" fmla="*/ 18201 w 5758823"/>
              <a:gd name="connsiteY5" fmla="*/ 958228 h 2237566"/>
              <a:gd name="connsiteX6" fmla="*/ 45095 w 5758823"/>
              <a:gd name="connsiteY6" fmla="*/ 1236134 h 2237566"/>
              <a:gd name="connsiteX7" fmla="*/ 152672 w 5758823"/>
              <a:gd name="connsiteY7" fmla="*/ 1460252 h 2237566"/>
              <a:gd name="connsiteX8" fmla="*/ 439542 w 5758823"/>
              <a:gd name="connsiteY8" fmla="*/ 1711264 h 2237566"/>
              <a:gd name="connsiteX9" fmla="*/ 842954 w 5758823"/>
              <a:gd name="connsiteY9" fmla="*/ 1890558 h 2237566"/>
              <a:gd name="connsiteX10" fmla="*/ 1318084 w 5758823"/>
              <a:gd name="connsiteY10" fmla="*/ 2051922 h 2237566"/>
              <a:gd name="connsiteX11" fmla="*/ 1811142 w 5758823"/>
              <a:gd name="connsiteY11" fmla="*/ 2177428 h 2237566"/>
              <a:gd name="connsiteX12" fmla="*/ 2331095 w 5758823"/>
              <a:gd name="connsiteY12" fmla="*/ 2222252 h 2237566"/>
              <a:gd name="connsiteX13" fmla="*/ 2913801 w 5758823"/>
              <a:gd name="connsiteY13" fmla="*/ 2231217 h 2237566"/>
              <a:gd name="connsiteX14" fmla="*/ 3819236 w 5758823"/>
              <a:gd name="connsiteY14" fmla="*/ 2132605 h 2237566"/>
              <a:gd name="connsiteX15" fmla="*/ 4688813 w 5758823"/>
              <a:gd name="connsiteY15" fmla="*/ 1926417 h 2237566"/>
              <a:gd name="connsiteX16" fmla="*/ 5370131 w 5758823"/>
              <a:gd name="connsiteY16" fmla="*/ 1630581 h 2237566"/>
              <a:gd name="connsiteX17" fmla="*/ 5683895 w 5758823"/>
              <a:gd name="connsiteY17" fmla="*/ 1325781 h 2237566"/>
              <a:gd name="connsiteX18" fmla="*/ 5755613 w 5758823"/>
              <a:gd name="connsiteY18" fmla="*/ 940299 h 2237566"/>
              <a:gd name="connsiteX19" fmla="*/ 5755613 w 5758823"/>
              <a:gd name="connsiteY19" fmla="*/ 895475 h 2237566"/>
              <a:gd name="connsiteX20" fmla="*/ 4832248 w 5758823"/>
              <a:gd name="connsiteY20" fmla="*/ 877546 h 2237566"/>
              <a:gd name="connsiteX21" fmla="*/ 4760531 w 5758823"/>
              <a:gd name="connsiteY21" fmla="*/ 743075 h 2237566"/>
              <a:gd name="connsiteX22" fmla="*/ 4635025 w 5758823"/>
              <a:gd name="connsiteY22" fmla="*/ 303805 h 2237566"/>
              <a:gd name="connsiteX23" fmla="*/ 4581237 w 5758823"/>
              <a:gd name="connsiteY23" fmla="*/ 133475 h 2237566"/>
              <a:gd name="connsiteX24" fmla="*/ 4536413 w 5758823"/>
              <a:gd name="connsiteY24" fmla="*/ 7969 h 2237566"/>
              <a:gd name="connsiteX25" fmla="*/ 2797260 w 5758823"/>
              <a:gd name="connsiteY25" fmla="*/ 7969 h 2237566"/>
              <a:gd name="connsiteX26" fmla="*/ 1156719 w 5758823"/>
              <a:gd name="connsiteY26" fmla="*/ 7969 h 2237566"/>
              <a:gd name="connsiteX0" fmla="*/ 1156719 w 5761711"/>
              <a:gd name="connsiteY0" fmla="*/ 7969 h 2237566"/>
              <a:gd name="connsiteX1" fmla="*/ 1022248 w 5761711"/>
              <a:gd name="connsiteY1" fmla="*/ 716181 h 2237566"/>
              <a:gd name="connsiteX2" fmla="*/ 977425 w 5761711"/>
              <a:gd name="connsiteY2" fmla="*/ 940299 h 2237566"/>
              <a:gd name="connsiteX3" fmla="*/ 726413 w 5761711"/>
              <a:gd name="connsiteY3" fmla="*/ 976158 h 2237566"/>
              <a:gd name="connsiteX4" fmla="*/ 314036 w 5761711"/>
              <a:gd name="connsiteY4" fmla="*/ 922369 h 2237566"/>
              <a:gd name="connsiteX5" fmla="*/ 18201 w 5761711"/>
              <a:gd name="connsiteY5" fmla="*/ 958228 h 2237566"/>
              <a:gd name="connsiteX6" fmla="*/ 45095 w 5761711"/>
              <a:gd name="connsiteY6" fmla="*/ 1236134 h 2237566"/>
              <a:gd name="connsiteX7" fmla="*/ 152672 w 5761711"/>
              <a:gd name="connsiteY7" fmla="*/ 1460252 h 2237566"/>
              <a:gd name="connsiteX8" fmla="*/ 439542 w 5761711"/>
              <a:gd name="connsiteY8" fmla="*/ 1711264 h 2237566"/>
              <a:gd name="connsiteX9" fmla="*/ 842954 w 5761711"/>
              <a:gd name="connsiteY9" fmla="*/ 1890558 h 2237566"/>
              <a:gd name="connsiteX10" fmla="*/ 1318084 w 5761711"/>
              <a:gd name="connsiteY10" fmla="*/ 2051922 h 2237566"/>
              <a:gd name="connsiteX11" fmla="*/ 1811142 w 5761711"/>
              <a:gd name="connsiteY11" fmla="*/ 2177428 h 2237566"/>
              <a:gd name="connsiteX12" fmla="*/ 2331095 w 5761711"/>
              <a:gd name="connsiteY12" fmla="*/ 2222252 h 2237566"/>
              <a:gd name="connsiteX13" fmla="*/ 2913801 w 5761711"/>
              <a:gd name="connsiteY13" fmla="*/ 2231217 h 2237566"/>
              <a:gd name="connsiteX14" fmla="*/ 3819236 w 5761711"/>
              <a:gd name="connsiteY14" fmla="*/ 2132605 h 2237566"/>
              <a:gd name="connsiteX15" fmla="*/ 4688813 w 5761711"/>
              <a:gd name="connsiteY15" fmla="*/ 1926417 h 2237566"/>
              <a:gd name="connsiteX16" fmla="*/ 5370131 w 5761711"/>
              <a:gd name="connsiteY16" fmla="*/ 1630581 h 2237566"/>
              <a:gd name="connsiteX17" fmla="*/ 5683895 w 5761711"/>
              <a:gd name="connsiteY17" fmla="*/ 1325781 h 2237566"/>
              <a:gd name="connsiteX18" fmla="*/ 5758788 w 5761711"/>
              <a:gd name="connsiteY18" fmla="*/ 1064124 h 2237566"/>
              <a:gd name="connsiteX19" fmla="*/ 5755613 w 5761711"/>
              <a:gd name="connsiteY19" fmla="*/ 895475 h 2237566"/>
              <a:gd name="connsiteX20" fmla="*/ 4832248 w 5761711"/>
              <a:gd name="connsiteY20" fmla="*/ 877546 h 2237566"/>
              <a:gd name="connsiteX21" fmla="*/ 4760531 w 5761711"/>
              <a:gd name="connsiteY21" fmla="*/ 743075 h 2237566"/>
              <a:gd name="connsiteX22" fmla="*/ 4635025 w 5761711"/>
              <a:gd name="connsiteY22" fmla="*/ 303805 h 2237566"/>
              <a:gd name="connsiteX23" fmla="*/ 4581237 w 5761711"/>
              <a:gd name="connsiteY23" fmla="*/ 133475 h 2237566"/>
              <a:gd name="connsiteX24" fmla="*/ 4536413 w 5761711"/>
              <a:gd name="connsiteY24" fmla="*/ 7969 h 2237566"/>
              <a:gd name="connsiteX25" fmla="*/ 2797260 w 5761711"/>
              <a:gd name="connsiteY25" fmla="*/ 7969 h 2237566"/>
              <a:gd name="connsiteX26" fmla="*/ 1156719 w 5761711"/>
              <a:gd name="connsiteY26" fmla="*/ 7969 h 2237566"/>
              <a:gd name="connsiteX0" fmla="*/ 1156719 w 5755613"/>
              <a:gd name="connsiteY0" fmla="*/ 7969 h 2237566"/>
              <a:gd name="connsiteX1" fmla="*/ 1022248 w 5755613"/>
              <a:gd name="connsiteY1" fmla="*/ 716181 h 2237566"/>
              <a:gd name="connsiteX2" fmla="*/ 977425 w 5755613"/>
              <a:gd name="connsiteY2" fmla="*/ 940299 h 2237566"/>
              <a:gd name="connsiteX3" fmla="*/ 726413 w 5755613"/>
              <a:gd name="connsiteY3" fmla="*/ 976158 h 2237566"/>
              <a:gd name="connsiteX4" fmla="*/ 314036 w 5755613"/>
              <a:gd name="connsiteY4" fmla="*/ 922369 h 2237566"/>
              <a:gd name="connsiteX5" fmla="*/ 18201 w 5755613"/>
              <a:gd name="connsiteY5" fmla="*/ 958228 h 2237566"/>
              <a:gd name="connsiteX6" fmla="*/ 45095 w 5755613"/>
              <a:gd name="connsiteY6" fmla="*/ 1236134 h 2237566"/>
              <a:gd name="connsiteX7" fmla="*/ 152672 w 5755613"/>
              <a:gd name="connsiteY7" fmla="*/ 1460252 h 2237566"/>
              <a:gd name="connsiteX8" fmla="*/ 439542 w 5755613"/>
              <a:gd name="connsiteY8" fmla="*/ 1711264 h 2237566"/>
              <a:gd name="connsiteX9" fmla="*/ 842954 w 5755613"/>
              <a:gd name="connsiteY9" fmla="*/ 1890558 h 2237566"/>
              <a:gd name="connsiteX10" fmla="*/ 1318084 w 5755613"/>
              <a:gd name="connsiteY10" fmla="*/ 2051922 h 2237566"/>
              <a:gd name="connsiteX11" fmla="*/ 1811142 w 5755613"/>
              <a:gd name="connsiteY11" fmla="*/ 2177428 h 2237566"/>
              <a:gd name="connsiteX12" fmla="*/ 2331095 w 5755613"/>
              <a:gd name="connsiteY12" fmla="*/ 2222252 h 2237566"/>
              <a:gd name="connsiteX13" fmla="*/ 2913801 w 5755613"/>
              <a:gd name="connsiteY13" fmla="*/ 2231217 h 2237566"/>
              <a:gd name="connsiteX14" fmla="*/ 3819236 w 5755613"/>
              <a:gd name="connsiteY14" fmla="*/ 2132605 h 2237566"/>
              <a:gd name="connsiteX15" fmla="*/ 4688813 w 5755613"/>
              <a:gd name="connsiteY15" fmla="*/ 1926417 h 2237566"/>
              <a:gd name="connsiteX16" fmla="*/ 5370131 w 5755613"/>
              <a:gd name="connsiteY16" fmla="*/ 1630581 h 2237566"/>
              <a:gd name="connsiteX17" fmla="*/ 5683895 w 5755613"/>
              <a:gd name="connsiteY17" fmla="*/ 1325781 h 2237566"/>
              <a:gd name="connsiteX18" fmla="*/ 5733388 w 5755613"/>
              <a:gd name="connsiteY18" fmla="*/ 1172074 h 2237566"/>
              <a:gd name="connsiteX19" fmla="*/ 5755613 w 5755613"/>
              <a:gd name="connsiteY19" fmla="*/ 895475 h 2237566"/>
              <a:gd name="connsiteX20" fmla="*/ 4832248 w 5755613"/>
              <a:gd name="connsiteY20" fmla="*/ 877546 h 2237566"/>
              <a:gd name="connsiteX21" fmla="*/ 4760531 w 5755613"/>
              <a:gd name="connsiteY21" fmla="*/ 743075 h 2237566"/>
              <a:gd name="connsiteX22" fmla="*/ 4635025 w 5755613"/>
              <a:gd name="connsiteY22" fmla="*/ 303805 h 2237566"/>
              <a:gd name="connsiteX23" fmla="*/ 4581237 w 5755613"/>
              <a:gd name="connsiteY23" fmla="*/ 133475 h 2237566"/>
              <a:gd name="connsiteX24" fmla="*/ 4536413 w 5755613"/>
              <a:gd name="connsiteY24" fmla="*/ 7969 h 2237566"/>
              <a:gd name="connsiteX25" fmla="*/ 2797260 w 5755613"/>
              <a:gd name="connsiteY25" fmla="*/ 7969 h 2237566"/>
              <a:gd name="connsiteX26" fmla="*/ 1156719 w 5755613"/>
              <a:gd name="connsiteY26" fmla="*/ 7969 h 2237566"/>
              <a:gd name="connsiteX0" fmla="*/ 1156719 w 5769786"/>
              <a:gd name="connsiteY0" fmla="*/ 7969 h 2237566"/>
              <a:gd name="connsiteX1" fmla="*/ 1022248 w 5769786"/>
              <a:gd name="connsiteY1" fmla="*/ 716181 h 2237566"/>
              <a:gd name="connsiteX2" fmla="*/ 977425 w 5769786"/>
              <a:gd name="connsiteY2" fmla="*/ 940299 h 2237566"/>
              <a:gd name="connsiteX3" fmla="*/ 726413 w 5769786"/>
              <a:gd name="connsiteY3" fmla="*/ 976158 h 2237566"/>
              <a:gd name="connsiteX4" fmla="*/ 314036 w 5769786"/>
              <a:gd name="connsiteY4" fmla="*/ 922369 h 2237566"/>
              <a:gd name="connsiteX5" fmla="*/ 18201 w 5769786"/>
              <a:gd name="connsiteY5" fmla="*/ 958228 h 2237566"/>
              <a:gd name="connsiteX6" fmla="*/ 45095 w 5769786"/>
              <a:gd name="connsiteY6" fmla="*/ 1236134 h 2237566"/>
              <a:gd name="connsiteX7" fmla="*/ 152672 w 5769786"/>
              <a:gd name="connsiteY7" fmla="*/ 1460252 h 2237566"/>
              <a:gd name="connsiteX8" fmla="*/ 439542 w 5769786"/>
              <a:gd name="connsiteY8" fmla="*/ 1711264 h 2237566"/>
              <a:gd name="connsiteX9" fmla="*/ 842954 w 5769786"/>
              <a:gd name="connsiteY9" fmla="*/ 1890558 h 2237566"/>
              <a:gd name="connsiteX10" fmla="*/ 1318084 w 5769786"/>
              <a:gd name="connsiteY10" fmla="*/ 2051922 h 2237566"/>
              <a:gd name="connsiteX11" fmla="*/ 1811142 w 5769786"/>
              <a:gd name="connsiteY11" fmla="*/ 2177428 h 2237566"/>
              <a:gd name="connsiteX12" fmla="*/ 2331095 w 5769786"/>
              <a:gd name="connsiteY12" fmla="*/ 2222252 h 2237566"/>
              <a:gd name="connsiteX13" fmla="*/ 2913801 w 5769786"/>
              <a:gd name="connsiteY13" fmla="*/ 2231217 h 2237566"/>
              <a:gd name="connsiteX14" fmla="*/ 3819236 w 5769786"/>
              <a:gd name="connsiteY14" fmla="*/ 2132605 h 2237566"/>
              <a:gd name="connsiteX15" fmla="*/ 4688813 w 5769786"/>
              <a:gd name="connsiteY15" fmla="*/ 1926417 h 2237566"/>
              <a:gd name="connsiteX16" fmla="*/ 5370131 w 5769786"/>
              <a:gd name="connsiteY16" fmla="*/ 1630581 h 2237566"/>
              <a:gd name="connsiteX17" fmla="*/ 5683895 w 5769786"/>
              <a:gd name="connsiteY17" fmla="*/ 1325781 h 2237566"/>
              <a:gd name="connsiteX18" fmla="*/ 5733388 w 5769786"/>
              <a:gd name="connsiteY18" fmla="*/ 1172074 h 2237566"/>
              <a:gd name="connsiteX19" fmla="*/ 5755613 w 5769786"/>
              <a:gd name="connsiteY19" fmla="*/ 895475 h 2237566"/>
              <a:gd name="connsiteX20" fmla="*/ 4832248 w 5769786"/>
              <a:gd name="connsiteY20" fmla="*/ 877546 h 2237566"/>
              <a:gd name="connsiteX21" fmla="*/ 4760531 w 5769786"/>
              <a:gd name="connsiteY21" fmla="*/ 743075 h 2237566"/>
              <a:gd name="connsiteX22" fmla="*/ 4635025 w 5769786"/>
              <a:gd name="connsiteY22" fmla="*/ 303805 h 2237566"/>
              <a:gd name="connsiteX23" fmla="*/ 4581237 w 5769786"/>
              <a:gd name="connsiteY23" fmla="*/ 133475 h 2237566"/>
              <a:gd name="connsiteX24" fmla="*/ 4536413 w 5769786"/>
              <a:gd name="connsiteY24" fmla="*/ 7969 h 2237566"/>
              <a:gd name="connsiteX25" fmla="*/ 2797260 w 5769786"/>
              <a:gd name="connsiteY25" fmla="*/ 7969 h 2237566"/>
              <a:gd name="connsiteX26" fmla="*/ 1156719 w 5769786"/>
              <a:gd name="connsiteY26" fmla="*/ 7969 h 2237566"/>
              <a:gd name="connsiteX0" fmla="*/ 1156719 w 5755613"/>
              <a:gd name="connsiteY0" fmla="*/ 7969 h 2237566"/>
              <a:gd name="connsiteX1" fmla="*/ 1022248 w 5755613"/>
              <a:gd name="connsiteY1" fmla="*/ 716181 h 2237566"/>
              <a:gd name="connsiteX2" fmla="*/ 977425 w 5755613"/>
              <a:gd name="connsiteY2" fmla="*/ 940299 h 2237566"/>
              <a:gd name="connsiteX3" fmla="*/ 726413 w 5755613"/>
              <a:gd name="connsiteY3" fmla="*/ 976158 h 2237566"/>
              <a:gd name="connsiteX4" fmla="*/ 314036 w 5755613"/>
              <a:gd name="connsiteY4" fmla="*/ 922369 h 2237566"/>
              <a:gd name="connsiteX5" fmla="*/ 18201 w 5755613"/>
              <a:gd name="connsiteY5" fmla="*/ 958228 h 2237566"/>
              <a:gd name="connsiteX6" fmla="*/ 45095 w 5755613"/>
              <a:gd name="connsiteY6" fmla="*/ 1236134 h 2237566"/>
              <a:gd name="connsiteX7" fmla="*/ 152672 w 5755613"/>
              <a:gd name="connsiteY7" fmla="*/ 1460252 h 2237566"/>
              <a:gd name="connsiteX8" fmla="*/ 439542 w 5755613"/>
              <a:gd name="connsiteY8" fmla="*/ 1711264 h 2237566"/>
              <a:gd name="connsiteX9" fmla="*/ 842954 w 5755613"/>
              <a:gd name="connsiteY9" fmla="*/ 1890558 h 2237566"/>
              <a:gd name="connsiteX10" fmla="*/ 1318084 w 5755613"/>
              <a:gd name="connsiteY10" fmla="*/ 2051922 h 2237566"/>
              <a:gd name="connsiteX11" fmla="*/ 1811142 w 5755613"/>
              <a:gd name="connsiteY11" fmla="*/ 2177428 h 2237566"/>
              <a:gd name="connsiteX12" fmla="*/ 2331095 w 5755613"/>
              <a:gd name="connsiteY12" fmla="*/ 2222252 h 2237566"/>
              <a:gd name="connsiteX13" fmla="*/ 2913801 w 5755613"/>
              <a:gd name="connsiteY13" fmla="*/ 2231217 h 2237566"/>
              <a:gd name="connsiteX14" fmla="*/ 3819236 w 5755613"/>
              <a:gd name="connsiteY14" fmla="*/ 2132605 h 2237566"/>
              <a:gd name="connsiteX15" fmla="*/ 4688813 w 5755613"/>
              <a:gd name="connsiteY15" fmla="*/ 1926417 h 2237566"/>
              <a:gd name="connsiteX16" fmla="*/ 5370131 w 5755613"/>
              <a:gd name="connsiteY16" fmla="*/ 1630581 h 2237566"/>
              <a:gd name="connsiteX17" fmla="*/ 5683895 w 5755613"/>
              <a:gd name="connsiteY17" fmla="*/ 1325781 h 2237566"/>
              <a:gd name="connsiteX18" fmla="*/ 5733388 w 5755613"/>
              <a:gd name="connsiteY18" fmla="*/ 1172074 h 2237566"/>
              <a:gd name="connsiteX19" fmla="*/ 5755613 w 5755613"/>
              <a:gd name="connsiteY19" fmla="*/ 895475 h 2237566"/>
              <a:gd name="connsiteX20" fmla="*/ 4832248 w 5755613"/>
              <a:gd name="connsiteY20" fmla="*/ 877546 h 2237566"/>
              <a:gd name="connsiteX21" fmla="*/ 4760531 w 5755613"/>
              <a:gd name="connsiteY21" fmla="*/ 743075 h 2237566"/>
              <a:gd name="connsiteX22" fmla="*/ 4635025 w 5755613"/>
              <a:gd name="connsiteY22" fmla="*/ 303805 h 2237566"/>
              <a:gd name="connsiteX23" fmla="*/ 4581237 w 5755613"/>
              <a:gd name="connsiteY23" fmla="*/ 133475 h 2237566"/>
              <a:gd name="connsiteX24" fmla="*/ 4536413 w 5755613"/>
              <a:gd name="connsiteY24" fmla="*/ 7969 h 2237566"/>
              <a:gd name="connsiteX25" fmla="*/ 2797260 w 5755613"/>
              <a:gd name="connsiteY25" fmla="*/ 7969 h 2237566"/>
              <a:gd name="connsiteX26" fmla="*/ 1156719 w 5755613"/>
              <a:gd name="connsiteY26" fmla="*/ 7969 h 2237566"/>
              <a:gd name="connsiteX0" fmla="*/ 1156719 w 5755613"/>
              <a:gd name="connsiteY0" fmla="*/ 7969 h 2237566"/>
              <a:gd name="connsiteX1" fmla="*/ 1022248 w 5755613"/>
              <a:gd name="connsiteY1" fmla="*/ 716181 h 2237566"/>
              <a:gd name="connsiteX2" fmla="*/ 977425 w 5755613"/>
              <a:gd name="connsiteY2" fmla="*/ 940299 h 2237566"/>
              <a:gd name="connsiteX3" fmla="*/ 726413 w 5755613"/>
              <a:gd name="connsiteY3" fmla="*/ 976158 h 2237566"/>
              <a:gd name="connsiteX4" fmla="*/ 314036 w 5755613"/>
              <a:gd name="connsiteY4" fmla="*/ 922369 h 2237566"/>
              <a:gd name="connsiteX5" fmla="*/ 18201 w 5755613"/>
              <a:gd name="connsiteY5" fmla="*/ 958228 h 2237566"/>
              <a:gd name="connsiteX6" fmla="*/ 45095 w 5755613"/>
              <a:gd name="connsiteY6" fmla="*/ 1236134 h 2237566"/>
              <a:gd name="connsiteX7" fmla="*/ 152672 w 5755613"/>
              <a:gd name="connsiteY7" fmla="*/ 1460252 h 2237566"/>
              <a:gd name="connsiteX8" fmla="*/ 439542 w 5755613"/>
              <a:gd name="connsiteY8" fmla="*/ 1711264 h 2237566"/>
              <a:gd name="connsiteX9" fmla="*/ 842954 w 5755613"/>
              <a:gd name="connsiteY9" fmla="*/ 1890558 h 2237566"/>
              <a:gd name="connsiteX10" fmla="*/ 1318084 w 5755613"/>
              <a:gd name="connsiteY10" fmla="*/ 2051922 h 2237566"/>
              <a:gd name="connsiteX11" fmla="*/ 1811142 w 5755613"/>
              <a:gd name="connsiteY11" fmla="*/ 2177428 h 2237566"/>
              <a:gd name="connsiteX12" fmla="*/ 2331095 w 5755613"/>
              <a:gd name="connsiteY12" fmla="*/ 2222252 h 2237566"/>
              <a:gd name="connsiteX13" fmla="*/ 2913801 w 5755613"/>
              <a:gd name="connsiteY13" fmla="*/ 2231217 h 2237566"/>
              <a:gd name="connsiteX14" fmla="*/ 3819236 w 5755613"/>
              <a:gd name="connsiteY14" fmla="*/ 2132605 h 2237566"/>
              <a:gd name="connsiteX15" fmla="*/ 4688813 w 5755613"/>
              <a:gd name="connsiteY15" fmla="*/ 1926417 h 2237566"/>
              <a:gd name="connsiteX16" fmla="*/ 5370131 w 5755613"/>
              <a:gd name="connsiteY16" fmla="*/ 1630581 h 2237566"/>
              <a:gd name="connsiteX17" fmla="*/ 5683895 w 5755613"/>
              <a:gd name="connsiteY17" fmla="*/ 1325781 h 2237566"/>
              <a:gd name="connsiteX18" fmla="*/ 5739738 w 5755613"/>
              <a:gd name="connsiteY18" fmla="*/ 1172074 h 2237566"/>
              <a:gd name="connsiteX19" fmla="*/ 5755613 w 5755613"/>
              <a:gd name="connsiteY19" fmla="*/ 895475 h 2237566"/>
              <a:gd name="connsiteX20" fmla="*/ 4832248 w 5755613"/>
              <a:gd name="connsiteY20" fmla="*/ 877546 h 2237566"/>
              <a:gd name="connsiteX21" fmla="*/ 4760531 w 5755613"/>
              <a:gd name="connsiteY21" fmla="*/ 743075 h 2237566"/>
              <a:gd name="connsiteX22" fmla="*/ 4635025 w 5755613"/>
              <a:gd name="connsiteY22" fmla="*/ 303805 h 2237566"/>
              <a:gd name="connsiteX23" fmla="*/ 4581237 w 5755613"/>
              <a:gd name="connsiteY23" fmla="*/ 133475 h 2237566"/>
              <a:gd name="connsiteX24" fmla="*/ 4536413 w 5755613"/>
              <a:gd name="connsiteY24" fmla="*/ 7969 h 2237566"/>
              <a:gd name="connsiteX25" fmla="*/ 2797260 w 5755613"/>
              <a:gd name="connsiteY25" fmla="*/ 7969 h 2237566"/>
              <a:gd name="connsiteX26" fmla="*/ 1156719 w 5755613"/>
              <a:gd name="connsiteY26" fmla="*/ 7969 h 2237566"/>
              <a:gd name="connsiteX0" fmla="*/ 1156719 w 5755613"/>
              <a:gd name="connsiteY0" fmla="*/ 7969 h 2237566"/>
              <a:gd name="connsiteX1" fmla="*/ 1022248 w 5755613"/>
              <a:gd name="connsiteY1" fmla="*/ 716181 h 2237566"/>
              <a:gd name="connsiteX2" fmla="*/ 977425 w 5755613"/>
              <a:gd name="connsiteY2" fmla="*/ 940299 h 2237566"/>
              <a:gd name="connsiteX3" fmla="*/ 726413 w 5755613"/>
              <a:gd name="connsiteY3" fmla="*/ 976158 h 2237566"/>
              <a:gd name="connsiteX4" fmla="*/ 314036 w 5755613"/>
              <a:gd name="connsiteY4" fmla="*/ 922369 h 2237566"/>
              <a:gd name="connsiteX5" fmla="*/ 18201 w 5755613"/>
              <a:gd name="connsiteY5" fmla="*/ 958228 h 2237566"/>
              <a:gd name="connsiteX6" fmla="*/ 45095 w 5755613"/>
              <a:gd name="connsiteY6" fmla="*/ 1236134 h 2237566"/>
              <a:gd name="connsiteX7" fmla="*/ 152672 w 5755613"/>
              <a:gd name="connsiteY7" fmla="*/ 1460252 h 2237566"/>
              <a:gd name="connsiteX8" fmla="*/ 439542 w 5755613"/>
              <a:gd name="connsiteY8" fmla="*/ 1711264 h 2237566"/>
              <a:gd name="connsiteX9" fmla="*/ 842954 w 5755613"/>
              <a:gd name="connsiteY9" fmla="*/ 1890558 h 2237566"/>
              <a:gd name="connsiteX10" fmla="*/ 1318084 w 5755613"/>
              <a:gd name="connsiteY10" fmla="*/ 2051922 h 2237566"/>
              <a:gd name="connsiteX11" fmla="*/ 1811142 w 5755613"/>
              <a:gd name="connsiteY11" fmla="*/ 2177428 h 2237566"/>
              <a:gd name="connsiteX12" fmla="*/ 2331095 w 5755613"/>
              <a:gd name="connsiteY12" fmla="*/ 2222252 h 2237566"/>
              <a:gd name="connsiteX13" fmla="*/ 2913801 w 5755613"/>
              <a:gd name="connsiteY13" fmla="*/ 2231217 h 2237566"/>
              <a:gd name="connsiteX14" fmla="*/ 3819236 w 5755613"/>
              <a:gd name="connsiteY14" fmla="*/ 2132605 h 2237566"/>
              <a:gd name="connsiteX15" fmla="*/ 4688813 w 5755613"/>
              <a:gd name="connsiteY15" fmla="*/ 1926417 h 2237566"/>
              <a:gd name="connsiteX16" fmla="*/ 5370131 w 5755613"/>
              <a:gd name="connsiteY16" fmla="*/ 1630581 h 2237566"/>
              <a:gd name="connsiteX17" fmla="*/ 5683895 w 5755613"/>
              <a:gd name="connsiteY17" fmla="*/ 1325781 h 2237566"/>
              <a:gd name="connsiteX18" fmla="*/ 5739738 w 5755613"/>
              <a:gd name="connsiteY18" fmla="*/ 1172074 h 2237566"/>
              <a:gd name="connsiteX19" fmla="*/ 5755613 w 5755613"/>
              <a:gd name="connsiteY19" fmla="*/ 895475 h 2237566"/>
              <a:gd name="connsiteX20" fmla="*/ 4832248 w 5755613"/>
              <a:gd name="connsiteY20" fmla="*/ 877546 h 2237566"/>
              <a:gd name="connsiteX21" fmla="*/ 4760531 w 5755613"/>
              <a:gd name="connsiteY21" fmla="*/ 743075 h 2237566"/>
              <a:gd name="connsiteX22" fmla="*/ 4635025 w 5755613"/>
              <a:gd name="connsiteY22" fmla="*/ 303805 h 2237566"/>
              <a:gd name="connsiteX23" fmla="*/ 4581237 w 5755613"/>
              <a:gd name="connsiteY23" fmla="*/ 133475 h 2237566"/>
              <a:gd name="connsiteX24" fmla="*/ 4536413 w 5755613"/>
              <a:gd name="connsiteY24" fmla="*/ 7969 h 2237566"/>
              <a:gd name="connsiteX25" fmla="*/ 2797260 w 5755613"/>
              <a:gd name="connsiteY25" fmla="*/ 7969 h 2237566"/>
              <a:gd name="connsiteX26" fmla="*/ 1156719 w 5755613"/>
              <a:gd name="connsiteY26" fmla="*/ 7969 h 2237566"/>
              <a:gd name="connsiteX0" fmla="*/ 1156719 w 5755613"/>
              <a:gd name="connsiteY0" fmla="*/ 7969 h 2237566"/>
              <a:gd name="connsiteX1" fmla="*/ 1022248 w 5755613"/>
              <a:gd name="connsiteY1" fmla="*/ 716181 h 2237566"/>
              <a:gd name="connsiteX2" fmla="*/ 977425 w 5755613"/>
              <a:gd name="connsiteY2" fmla="*/ 940299 h 2237566"/>
              <a:gd name="connsiteX3" fmla="*/ 726413 w 5755613"/>
              <a:gd name="connsiteY3" fmla="*/ 976158 h 2237566"/>
              <a:gd name="connsiteX4" fmla="*/ 314036 w 5755613"/>
              <a:gd name="connsiteY4" fmla="*/ 922369 h 2237566"/>
              <a:gd name="connsiteX5" fmla="*/ 18201 w 5755613"/>
              <a:gd name="connsiteY5" fmla="*/ 958228 h 2237566"/>
              <a:gd name="connsiteX6" fmla="*/ 45095 w 5755613"/>
              <a:gd name="connsiteY6" fmla="*/ 1236134 h 2237566"/>
              <a:gd name="connsiteX7" fmla="*/ 152672 w 5755613"/>
              <a:gd name="connsiteY7" fmla="*/ 1460252 h 2237566"/>
              <a:gd name="connsiteX8" fmla="*/ 439542 w 5755613"/>
              <a:gd name="connsiteY8" fmla="*/ 1711264 h 2237566"/>
              <a:gd name="connsiteX9" fmla="*/ 842954 w 5755613"/>
              <a:gd name="connsiteY9" fmla="*/ 1890558 h 2237566"/>
              <a:gd name="connsiteX10" fmla="*/ 1318084 w 5755613"/>
              <a:gd name="connsiteY10" fmla="*/ 2051922 h 2237566"/>
              <a:gd name="connsiteX11" fmla="*/ 1811142 w 5755613"/>
              <a:gd name="connsiteY11" fmla="*/ 2177428 h 2237566"/>
              <a:gd name="connsiteX12" fmla="*/ 2331095 w 5755613"/>
              <a:gd name="connsiteY12" fmla="*/ 2222252 h 2237566"/>
              <a:gd name="connsiteX13" fmla="*/ 2913801 w 5755613"/>
              <a:gd name="connsiteY13" fmla="*/ 2231217 h 2237566"/>
              <a:gd name="connsiteX14" fmla="*/ 3819236 w 5755613"/>
              <a:gd name="connsiteY14" fmla="*/ 2132605 h 2237566"/>
              <a:gd name="connsiteX15" fmla="*/ 4688813 w 5755613"/>
              <a:gd name="connsiteY15" fmla="*/ 1926417 h 2237566"/>
              <a:gd name="connsiteX16" fmla="*/ 5370131 w 5755613"/>
              <a:gd name="connsiteY16" fmla="*/ 1630581 h 2237566"/>
              <a:gd name="connsiteX17" fmla="*/ 5683895 w 5755613"/>
              <a:gd name="connsiteY17" fmla="*/ 1325781 h 2237566"/>
              <a:gd name="connsiteX18" fmla="*/ 5739738 w 5755613"/>
              <a:gd name="connsiteY18" fmla="*/ 1172074 h 2237566"/>
              <a:gd name="connsiteX19" fmla="*/ 5755613 w 5755613"/>
              <a:gd name="connsiteY19" fmla="*/ 895475 h 2237566"/>
              <a:gd name="connsiteX20" fmla="*/ 4832248 w 5755613"/>
              <a:gd name="connsiteY20" fmla="*/ 877546 h 2237566"/>
              <a:gd name="connsiteX21" fmla="*/ 4760531 w 5755613"/>
              <a:gd name="connsiteY21" fmla="*/ 743075 h 2237566"/>
              <a:gd name="connsiteX22" fmla="*/ 4635025 w 5755613"/>
              <a:gd name="connsiteY22" fmla="*/ 303805 h 2237566"/>
              <a:gd name="connsiteX23" fmla="*/ 4581237 w 5755613"/>
              <a:gd name="connsiteY23" fmla="*/ 133475 h 2237566"/>
              <a:gd name="connsiteX24" fmla="*/ 4536413 w 5755613"/>
              <a:gd name="connsiteY24" fmla="*/ 7969 h 2237566"/>
              <a:gd name="connsiteX25" fmla="*/ 2797260 w 5755613"/>
              <a:gd name="connsiteY25" fmla="*/ 7969 h 2237566"/>
              <a:gd name="connsiteX26" fmla="*/ 1156719 w 5755613"/>
              <a:gd name="connsiteY26" fmla="*/ 7969 h 2237566"/>
              <a:gd name="connsiteX0" fmla="*/ 1156719 w 5755613"/>
              <a:gd name="connsiteY0" fmla="*/ 7969 h 2237566"/>
              <a:gd name="connsiteX1" fmla="*/ 1022248 w 5755613"/>
              <a:gd name="connsiteY1" fmla="*/ 716181 h 2237566"/>
              <a:gd name="connsiteX2" fmla="*/ 977425 w 5755613"/>
              <a:gd name="connsiteY2" fmla="*/ 940299 h 2237566"/>
              <a:gd name="connsiteX3" fmla="*/ 726413 w 5755613"/>
              <a:gd name="connsiteY3" fmla="*/ 976158 h 2237566"/>
              <a:gd name="connsiteX4" fmla="*/ 314036 w 5755613"/>
              <a:gd name="connsiteY4" fmla="*/ 922369 h 2237566"/>
              <a:gd name="connsiteX5" fmla="*/ 18201 w 5755613"/>
              <a:gd name="connsiteY5" fmla="*/ 958228 h 2237566"/>
              <a:gd name="connsiteX6" fmla="*/ 45095 w 5755613"/>
              <a:gd name="connsiteY6" fmla="*/ 1236134 h 2237566"/>
              <a:gd name="connsiteX7" fmla="*/ 152672 w 5755613"/>
              <a:gd name="connsiteY7" fmla="*/ 1460252 h 2237566"/>
              <a:gd name="connsiteX8" fmla="*/ 439542 w 5755613"/>
              <a:gd name="connsiteY8" fmla="*/ 1711264 h 2237566"/>
              <a:gd name="connsiteX9" fmla="*/ 842954 w 5755613"/>
              <a:gd name="connsiteY9" fmla="*/ 1890558 h 2237566"/>
              <a:gd name="connsiteX10" fmla="*/ 1318084 w 5755613"/>
              <a:gd name="connsiteY10" fmla="*/ 2051922 h 2237566"/>
              <a:gd name="connsiteX11" fmla="*/ 1811142 w 5755613"/>
              <a:gd name="connsiteY11" fmla="*/ 2177428 h 2237566"/>
              <a:gd name="connsiteX12" fmla="*/ 2331095 w 5755613"/>
              <a:gd name="connsiteY12" fmla="*/ 2222252 h 2237566"/>
              <a:gd name="connsiteX13" fmla="*/ 2913801 w 5755613"/>
              <a:gd name="connsiteY13" fmla="*/ 2231217 h 2237566"/>
              <a:gd name="connsiteX14" fmla="*/ 3819236 w 5755613"/>
              <a:gd name="connsiteY14" fmla="*/ 2132605 h 2237566"/>
              <a:gd name="connsiteX15" fmla="*/ 4688813 w 5755613"/>
              <a:gd name="connsiteY15" fmla="*/ 1926417 h 2237566"/>
              <a:gd name="connsiteX16" fmla="*/ 5370131 w 5755613"/>
              <a:gd name="connsiteY16" fmla="*/ 1630581 h 2237566"/>
              <a:gd name="connsiteX17" fmla="*/ 5683895 w 5755613"/>
              <a:gd name="connsiteY17" fmla="*/ 1325781 h 2237566"/>
              <a:gd name="connsiteX18" fmla="*/ 5739738 w 5755613"/>
              <a:gd name="connsiteY18" fmla="*/ 1172074 h 2237566"/>
              <a:gd name="connsiteX19" fmla="*/ 5755613 w 5755613"/>
              <a:gd name="connsiteY19" fmla="*/ 895475 h 2237566"/>
              <a:gd name="connsiteX20" fmla="*/ 4832248 w 5755613"/>
              <a:gd name="connsiteY20" fmla="*/ 877546 h 2237566"/>
              <a:gd name="connsiteX21" fmla="*/ 4738306 w 5755613"/>
              <a:gd name="connsiteY21" fmla="*/ 673225 h 2237566"/>
              <a:gd name="connsiteX22" fmla="*/ 4635025 w 5755613"/>
              <a:gd name="connsiteY22" fmla="*/ 303805 h 2237566"/>
              <a:gd name="connsiteX23" fmla="*/ 4581237 w 5755613"/>
              <a:gd name="connsiteY23" fmla="*/ 133475 h 2237566"/>
              <a:gd name="connsiteX24" fmla="*/ 4536413 w 5755613"/>
              <a:gd name="connsiteY24" fmla="*/ 7969 h 2237566"/>
              <a:gd name="connsiteX25" fmla="*/ 2797260 w 5755613"/>
              <a:gd name="connsiteY25" fmla="*/ 7969 h 2237566"/>
              <a:gd name="connsiteX26" fmla="*/ 1156719 w 5755613"/>
              <a:gd name="connsiteY26" fmla="*/ 7969 h 2237566"/>
              <a:gd name="connsiteX0" fmla="*/ 1156719 w 5755613"/>
              <a:gd name="connsiteY0" fmla="*/ 7969 h 2237566"/>
              <a:gd name="connsiteX1" fmla="*/ 1022248 w 5755613"/>
              <a:gd name="connsiteY1" fmla="*/ 716181 h 2237566"/>
              <a:gd name="connsiteX2" fmla="*/ 977425 w 5755613"/>
              <a:gd name="connsiteY2" fmla="*/ 940299 h 2237566"/>
              <a:gd name="connsiteX3" fmla="*/ 726413 w 5755613"/>
              <a:gd name="connsiteY3" fmla="*/ 976158 h 2237566"/>
              <a:gd name="connsiteX4" fmla="*/ 314036 w 5755613"/>
              <a:gd name="connsiteY4" fmla="*/ 922369 h 2237566"/>
              <a:gd name="connsiteX5" fmla="*/ 18201 w 5755613"/>
              <a:gd name="connsiteY5" fmla="*/ 958228 h 2237566"/>
              <a:gd name="connsiteX6" fmla="*/ 45095 w 5755613"/>
              <a:gd name="connsiteY6" fmla="*/ 1236134 h 2237566"/>
              <a:gd name="connsiteX7" fmla="*/ 152672 w 5755613"/>
              <a:gd name="connsiteY7" fmla="*/ 1460252 h 2237566"/>
              <a:gd name="connsiteX8" fmla="*/ 439542 w 5755613"/>
              <a:gd name="connsiteY8" fmla="*/ 1711264 h 2237566"/>
              <a:gd name="connsiteX9" fmla="*/ 842954 w 5755613"/>
              <a:gd name="connsiteY9" fmla="*/ 1890558 h 2237566"/>
              <a:gd name="connsiteX10" fmla="*/ 1318084 w 5755613"/>
              <a:gd name="connsiteY10" fmla="*/ 2051922 h 2237566"/>
              <a:gd name="connsiteX11" fmla="*/ 1811142 w 5755613"/>
              <a:gd name="connsiteY11" fmla="*/ 2177428 h 2237566"/>
              <a:gd name="connsiteX12" fmla="*/ 2331095 w 5755613"/>
              <a:gd name="connsiteY12" fmla="*/ 2222252 h 2237566"/>
              <a:gd name="connsiteX13" fmla="*/ 2913801 w 5755613"/>
              <a:gd name="connsiteY13" fmla="*/ 2231217 h 2237566"/>
              <a:gd name="connsiteX14" fmla="*/ 3819236 w 5755613"/>
              <a:gd name="connsiteY14" fmla="*/ 2132605 h 2237566"/>
              <a:gd name="connsiteX15" fmla="*/ 4688813 w 5755613"/>
              <a:gd name="connsiteY15" fmla="*/ 1926417 h 2237566"/>
              <a:gd name="connsiteX16" fmla="*/ 5370131 w 5755613"/>
              <a:gd name="connsiteY16" fmla="*/ 1630581 h 2237566"/>
              <a:gd name="connsiteX17" fmla="*/ 5683895 w 5755613"/>
              <a:gd name="connsiteY17" fmla="*/ 1325781 h 2237566"/>
              <a:gd name="connsiteX18" fmla="*/ 5739738 w 5755613"/>
              <a:gd name="connsiteY18" fmla="*/ 1172074 h 2237566"/>
              <a:gd name="connsiteX19" fmla="*/ 5755613 w 5755613"/>
              <a:gd name="connsiteY19" fmla="*/ 895475 h 2237566"/>
              <a:gd name="connsiteX20" fmla="*/ 4832248 w 5755613"/>
              <a:gd name="connsiteY20" fmla="*/ 877546 h 2237566"/>
              <a:gd name="connsiteX21" fmla="*/ 4738306 w 5755613"/>
              <a:gd name="connsiteY21" fmla="*/ 673225 h 2237566"/>
              <a:gd name="connsiteX22" fmla="*/ 4635025 w 5755613"/>
              <a:gd name="connsiteY22" fmla="*/ 303805 h 2237566"/>
              <a:gd name="connsiteX23" fmla="*/ 4581237 w 5755613"/>
              <a:gd name="connsiteY23" fmla="*/ 133475 h 2237566"/>
              <a:gd name="connsiteX24" fmla="*/ 4536413 w 5755613"/>
              <a:gd name="connsiteY24" fmla="*/ 7969 h 2237566"/>
              <a:gd name="connsiteX25" fmla="*/ 2797260 w 5755613"/>
              <a:gd name="connsiteY25" fmla="*/ 7969 h 2237566"/>
              <a:gd name="connsiteX26" fmla="*/ 1156719 w 5755613"/>
              <a:gd name="connsiteY26" fmla="*/ 7969 h 2237566"/>
              <a:gd name="connsiteX0" fmla="*/ 1156719 w 5755613"/>
              <a:gd name="connsiteY0" fmla="*/ 7969 h 2237566"/>
              <a:gd name="connsiteX1" fmla="*/ 1022248 w 5755613"/>
              <a:gd name="connsiteY1" fmla="*/ 716181 h 2237566"/>
              <a:gd name="connsiteX2" fmla="*/ 977425 w 5755613"/>
              <a:gd name="connsiteY2" fmla="*/ 940299 h 2237566"/>
              <a:gd name="connsiteX3" fmla="*/ 726413 w 5755613"/>
              <a:gd name="connsiteY3" fmla="*/ 976158 h 2237566"/>
              <a:gd name="connsiteX4" fmla="*/ 314036 w 5755613"/>
              <a:gd name="connsiteY4" fmla="*/ 922369 h 2237566"/>
              <a:gd name="connsiteX5" fmla="*/ 18201 w 5755613"/>
              <a:gd name="connsiteY5" fmla="*/ 958228 h 2237566"/>
              <a:gd name="connsiteX6" fmla="*/ 45095 w 5755613"/>
              <a:gd name="connsiteY6" fmla="*/ 1236134 h 2237566"/>
              <a:gd name="connsiteX7" fmla="*/ 152672 w 5755613"/>
              <a:gd name="connsiteY7" fmla="*/ 1460252 h 2237566"/>
              <a:gd name="connsiteX8" fmla="*/ 439542 w 5755613"/>
              <a:gd name="connsiteY8" fmla="*/ 1711264 h 2237566"/>
              <a:gd name="connsiteX9" fmla="*/ 842954 w 5755613"/>
              <a:gd name="connsiteY9" fmla="*/ 1890558 h 2237566"/>
              <a:gd name="connsiteX10" fmla="*/ 1318084 w 5755613"/>
              <a:gd name="connsiteY10" fmla="*/ 2051922 h 2237566"/>
              <a:gd name="connsiteX11" fmla="*/ 1811142 w 5755613"/>
              <a:gd name="connsiteY11" fmla="*/ 2177428 h 2237566"/>
              <a:gd name="connsiteX12" fmla="*/ 2331095 w 5755613"/>
              <a:gd name="connsiteY12" fmla="*/ 2222252 h 2237566"/>
              <a:gd name="connsiteX13" fmla="*/ 2913801 w 5755613"/>
              <a:gd name="connsiteY13" fmla="*/ 2231217 h 2237566"/>
              <a:gd name="connsiteX14" fmla="*/ 3819236 w 5755613"/>
              <a:gd name="connsiteY14" fmla="*/ 2132605 h 2237566"/>
              <a:gd name="connsiteX15" fmla="*/ 4688813 w 5755613"/>
              <a:gd name="connsiteY15" fmla="*/ 1926417 h 2237566"/>
              <a:gd name="connsiteX16" fmla="*/ 5370131 w 5755613"/>
              <a:gd name="connsiteY16" fmla="*/ 1630581 h 2237566"/>
              <a:gd name="connsiteX17" fmla="*/ 5683895 w 5755613"/>
              <a:gd name="connsiteY17" fmla="*/ 1325781 h 2237566"/>
              <a:gd name="connsiteX18" fmla="*/ 5739738 w 5755613"/>
              <a:gd name="connsiteY18" fmla="*/ 1172074 h 2237566"/>
              <a:gd name="connsiteX19" fmla="*/ 5755613 w 5755613"/>
              <a:gd name="connsiteY19" fmla="*/ 895475 h 2237566"/>
              <a:gd name="connsiteX20" fmla="*/ 4832248 w 5755613"/>
              <a:gd name="connsiteY20" fmla="*/ 877546 h 2237566"/>
              <a:gd name="connsiteX21" fmla="*/ 4738306 w 5755613"/>
              <a:gd name="connsiteY21" fmla="*/ 673225 h 2237566"/>
              <a:gd name="connsiteX22" fmla="*/ 4635025 w 5755613"/>
              <a:gd name="connsiteY22" fmla="*/ 303805 h 2237566"/>
              <a:gd name="connsiteX23" fmla="*/ 4581237 w 5755613"/>
              <a:gd name="connsiteY23" fmla="*/ 133475 h 2237566"/>
              <a:gd name="connsiteX24" fmla="*/ 4536413 w 5755613"/>
              <a:gd name="connsiteY24" fmla="*/ 7969 h 2237566"/>
              <a:gd name="connsiteX25" fmla="*/ 2797260 w 5755613"/>
              <a:gd name="connsiteY25" fmla="*/ 7969 h 2237566"/>
              <a:gd name="connsiteX26" fmla="*/ 1156719 w 5755613"/>
              <a:gd name="connsiteY26" fmla="*/ 7969 h 2237566"/>
              <a:gd name="connsiteX0" fmla="*/ 1192731 w 5791625"/>
              <a:gd name="connsiteY0" fmla="*/ 7969 h 2237566"/>
              <a:gd name="connsiteX1" fmla="*/ 1058260 w 5791625"/>
              <a:gd name="connsiteY1" fmla="*/ 716181 h 2237566"/>
              <a:gd name="connsiteX2" fmla="*/ 1013437 w 5791625"/>
              <a:gd name="connsiteY2" fmla="*/ 940299 h 2237566"/>
              <a:gd name="connsiteX3" fmla="*/ 762425 w 5791625"/>
              <a:gd name="connsiteY3" fmla="*/ 976158 h 2237566"/>
              <a:gd name="connsiteX4" fmla="*/ 350048 w 5791625"/>
              <a:gd name="connsiteY4" fmla="*/ 922369 h 2237566"/>
              <a:gd name="connsiteX5" fmla="*/ 12938 w 5791625"/>
              <a:gd name="connsiteY5" fmla="*/ 916953 h 2237566"/>
              <a:gd name="connsiteX6" fmla="*/ 81107 w 5791625"/>
              <a:gd name="connsiteY6" fmla="*/ 1236134 h 2237566"/>
              <a:gd name="connsiteX7" fmla="*/ 188684 w 5791625"/>
              <a:gd name="connsiteY7" fmla="*/ 1460252 h 2237566"/>
              <a:gd name="connsiteX8" fmla="*/ 475554 w 5791625"/>
              <a:gd name="connsiteY8" fmla="*/ 1711264 h 2237566"/>
              <a:gd name="connsiteX9" fmla="*/ 878966 w 5791625"/>
              <a:gd name="connsiteY9" fmla="*/ 1890558 h 2237566"/>
              <a:gd name="connsiteX10" fmla="*/ 1354096 w 5791625"/>
              <a:gd name="connsiteY10" fmla="*/ 2051922 h 2237566"/>
              <a:gd name="connsiteX11" fmla="*/ 1847154 w 5791625"/>
              <a:gd name="connsiteY11" fmla="*/ 2177428 h 2237566"/>
              <a:gd name="connsiteX12" fmla="*/ 2367107 w 5791625"/>
              <a:gd name="connsiteY12" fmla="*/ 2222252 h 2237566"/>
              <a:gd name="connsiteX13" fmla="*/ 2949813 w 5791625"/>
              <a:gd name="connsiteY13" fmla="*/ 2231217 h 2237566"/>
              <a:gd name="connsiteX14" fmla="*/ 3855248 w 5791625"/>
              <a:gd name="connsiteY14" fmla="*/ 2132605 h 2237566"/>
              <a:gd name="connsiteX15" fmla="*/ 4724825 w 5791625"/>
              <a:gd name="connsiteY15" fmla="*/ 1926417 h 2237566"/>
              <a:gd name="connsiteX16" fmla="*/ 5406143 w 5791625"/>
              <a:gd name="connsiteY16" fmla="*/ 1630581 h 2237566"/>
              <a:gd name="connsiteX17" fmla="*/ 5719907 w 5791625"/>
              <a:gd name="connsiteY17" fmla="*/ 1325781 h 2237566"/>
              <a:gd name="connsiteX18" fmla="*/ 5775750 w 5791625"/>
              <a:gd name="connsiteY18" fmla="*/ 1172074 h 2237566"/>
              <a:gd name="connsiteX19" fmla="*/ 5791625 w 5791625"/>
              <a:gd name="connsiteY19" fmla="*/ 895475 h 2237566"/>
              <a:gd name="connsiteX20" fmla="*/ 4868260 w 5791625"/>
              <a:gd name="connsiteY20" fmla="*/ 877546 h 2237566"/>
              <a:gd name="connsiteX21" fmla="*/ 4774318 w 5791625"/>
              <a:gd name="connsiteY21" fmla="*/ 673225 h 2237566"/>
              <a:gd name="connsiteX22" fmla="*/ 4671037 w 5791625"/>
              <a:gd name="connsiteY22" fmla="*/ 303805 h 2237566"/>
              <a:gd name="connsiteX23" fmla="*/ 4617249 w 5791625"/>
              <a:gd name="connsiteY23" fmla="*/ 133475 h 2237566"/>
              <a:gd name="connsiteX24" fmla="*/ 4572425 w 5791625"/>
              <a:gd name="connsiteY24" fmla="*/ 7969 h 2237566"/>
              <a:gd name="connsiteX25" fmla="*/ 2833272 w 5791625"/>
              <a:gd name="connsiteY25" fmla="*/ 7969 h 2237566"/>
              <a:gd name="connsiteX26" fmla="*/ 1192731 w 5791625"/>
              <a:gd name="connsiteY26" fmla="*/ 7969 h 2237566"/>
              <a:gd name="connsiteX0" fmla="*/ 1179793 w 5778687"/>
              <a:gd name="connsiteY0" fmla="*/ 7969 h 2237566"/>
              <a:gd name="connsiteX1" fmla="*/ 1045322 w 5778687"/>
              <a:gd name="connsiteY1" fmla="*/ 716181 h 2237566"/>
              <a:gd name="connsiteX2" fmla="*/ 1000499 w 5778687"/>
              <a:gd name="connsiteY2" fmla="*/ 940299 h 2237566"/>
              <a:gd name="connsiteX3" fmla="*/ 749487 w 5778687"/>
              <a:gd name="connsiteY3" fmla="*/ 976158 h 2237566"/>
              <a:gd name="connsiteX4" fmla="*/ 337110 w 5778687"/>
              <a:gd name="connsiteY4" fmla="*/ 922369 h 2237566"/>
              <a:gd name="connsiteX5" fmla="*/ 0 w 5778687"/>
              <a:gd name="connsiteY5" fmla="*/ 916953 h 2237566"/>
              <a:gd name="connsiteX6" fmla="*/ 68169 w 5778687"/>
              <a:gd name="connsiteY6" fmla="*/ 1236134 h 2237566"/>
              <a:gd name="connsiteX7" fmla="*/ 175746 w 5778687"/>
              <a:gd name="connsiteY7" fmla="*/ 1460252 h 2237566"/>
              <a:gd name="connsiteX8" fmla="*/ 462616 w 5778687"/>
              <a:gd name="connsiteY8" fmla="*/ 1711264 h 2237566"/>
              <a:gd name="connsiteX9" fmla="*/ 866028 w 5778687"/>
              <a:gd name="connsiteY9" fmla="*/ 1890558 h 2237566"/>
              <a:gd name="connsiteX10" fmla="*/ 1341158 w 5778687"/>
              <a:gd name="connsiteY10" fmla="*/ 2051922 h 2237566"/>
              <a:gd name="connsiteX11" fmla="*/ 1834216 w 5778687"/>
              <a:gd name="connsiteY11" fmla="*/ 2177428 h 2237566"/>
              <a:gd name="connsiteX12" fmla="*/ 2354169 w 5778687"/>
              <a:gd name="connsiteY12" fmla="*/ 2222252 h 2237566"/>
              <a:gd name="connsiteX13" fmla="*/ 2936875 w 5778687"/>
              <a:gd name="connsiteY13" fmla="*/ 2231217 h 2237566"/>
              <a:gd name="connsiteX14" fmla="*/ 3842310 w 5778687"/>
              <a:gd name="connsiteY14" fmla="*/ 2132605 h 2237566"/>
              <a:gd name="connsiteX15" fmla="*/ 4711887 w 5778687"/>
              <a:gd name="connsiteY15" fmla="*/ 1926417 h 2237566"/>
              <a:gd name="connsiteX16" fmla="*/ 5393205 w 5778687"/>
              <a:gd name="connsiteY16" fmla="*/ 1630581 h 2237566"/>
              <a:gd name="connsiteX17" fmla="*/ 5706969 w 5778687"/>
              <a:gd name="connsiteY17" fmla="*/ 1325781 h 2237566"/>
              <a:gd name="connsiteX18" fmla="*/ 5762812 w 5778687"/>
              <a:gd name="connsiteY18" fmla="*/ 1172074 h 2237566"/>
              <a:gd name="connsiteX19" fmla="*/ 5778687 w 5778687"/>
              <a:gd name="connsiteY19" fmla="*/ 895475 h 2237566"/>
              <a:gd name="connsiteX20" fmla="*/ 4855322 w 5778687"/>
              <a:gd name="connsiteY20" fmla="*/ 877546 h 2237566"/>
              <a:gd name="connsiteX21" fmla="*/ 4761380 w 5778687"/>
              <a:gd name="connsiteY21" fmla="*/ 673225 h 2237566"/>
              <a:gd name="connsiteX22" fmla="*/ 4658099 w 5778687"/>
              <a:gd name="connsiteY22" fmla="*/ 303805 h 2237566"/>
              <a:gd name="connsiteX23" fmla="*/ 4604311 w 5778687"/>
              <a:gd name="connsiteY23" fmla="*/ 133475 h 2237566"/>
              <a:gd name="connsiteX24" fmla="*/ 4559487 w 5778687"/>
              <a:gd name="connsiteY24" fmla="*/ 7969 h 2237566"/>
              <a:gd name="connsiteX25" fmla="*/ 2820334 w 5778687"/>
              <a:gd name="connsiteY25" fmla="*/ 7969 h 2237566"/>
              <a:gd name="connsiteX26" fmla="*/ 1179793 w 5778687"/>
              <a:gd name="connsiteY26" fmla="*/ 7969 h 2237566"/>
              <a:gd name="connsiteX0" fmla="*/ 1179793 w 5778687"/>
              <a:gd name="connsiteY0" fmla="*/ 7969 h 2237566"/>
              <a:gd name="connsiteX1" fmla="*/ 1045322 w 5778687"/>
              <a:gd name="connsiteY1" fmla="*/ 716181 h 2237566"/>
              <a:gd name="connsiteX2" fmla="*/ 1000499 w 5778687"/>
              <a:gd name="connsiteY2" fmla="*/ 940299 h 2237566"/>
              <a:gd name="connsiteX3" fmla="*/ 749487 w 5778687"/>
              <a:gd name="connsiteY3" fmla="*/ 976158 h 2237566"/>
              <a:gd name="connsiteX4" fmla="*/ 337110 w 5778687"/>
              <a:gd name="connsiteY4" fmla="*/ 922369 h 2237566"/>
              <a:gd name="connsiteX5" fmla="*/ 0 w 5778687"/>
              <a:gd name="connsiteY5" fmla="*/ 916953 h 2237566"/>
              <a:gd name="connsiteX6" fmla="*/ 68169 w 5778687"/>
              <a:gd name="connsiteY6" fmla="*/ 1236134 h 2237566"/>
              <a:gd name="connsiteX7" fmla="*/ 175746 w 5778687"/>
              <a:gd name="connsiteY7" fmla="*/ 1460252 h 2237566"/>
              <a:gd name="connsiteX8" fmla="*/ 462616 w 5778687"/>
              <a:gd name="connsiteY8" fmla="*/ 1711264 h 2237566"/>
              <a:gd name="connsiteX9" fmla="*/ 866028 w 5778687"/>
              <a:gd name="connsiteY9" fmla="*/ 1890558 h 2237566"/>
              <a:gd name="connsiteX10" fmla="*/ 1341158 w 5778687"/>
              <a:gd name="connsiteY10" fmla="*/ 2051922 h 2237566"/>
              <a:gd name="connsiteX11" fmla="*/ 1834216 w 5778687"/>
              <a:gd name="connsiteY11" fmla="*/ 2177428 h 2237566"/>
              <a:gd name="connsiteX12" fmla="*/ 2354169 w 5778687"/>
              <a:gd name="connsiteY12" fmla="*/ 2222252 h 2237566"/>
              <a:gd name="connsiteX13" fmla="*/ 2936875 w 5778687"/>
              <a:gd name="connsiteY13" fmla="*/ 2231217 h 2237566"/>
              <a:gd name="connsiteX14" fmla="*/ 3842310 w 5778687"/>
              <a:gd name="connsiteY14" fmla="*/ 2132605 h 2237566"/>
              <a:gd name="connsiteX15" fmla="*/ 4711887 w 5778687"/>
              <a:gd name="connsiteY15" fmla="*/ 1926417 h 2237566"/>
              <a:gd name="connsiteX16" fmla="*/ 5393205 w 5778687"/>
              <a:gd name="connsiteY16" fmla="*/ 1630581 h 2237566"/>
              <a:gd name="connsiteX17" fmla="*/ 5706969 w 5778687"/>
              <a:gd name="connsiteY17" fmla="*/ 1325781 h 2237566"/>
              <a:gd name="connsiteX18" fmla="*/ 5762812 w 5778687"/>
              <a:gd name="connsiteY18" fmla="*/ 1172074 h 2237566"/>
              <a:gd name="connsiteX19" fmla="*/ 5778687 w 5778687"/>
              <a:gd name="connsiteY19" fmla="*/ 895475 h 2237566"/>
              <a:gd name="connsiteX20" fmla="*/ 4855322 w 5778687"/>
              <a:gd name="connsiteY20" fmla="*/ 877546 h 2237566"/>
              <a:gd name="connsiteX21" fmla="*/ 4761380 w 5778687"/>
              <a:gd name="connsiteY21" fmla="*/ 673225 h 2237566"/>
              <a:gd name="connsiteX22" fmla="*/ 4658099 w 5778687"/>
              <a:gd name="connsiteY22" fmla="*/ 303805 h 2237566"/>
              <a:gd name="connsiteX23" fmla="*/ 4604311 w 5778687"/>
              <a:gd name="connsiteY23" fmla="*/ 133475 h 2237566"/>
              <a:gd name="connsiteX24" fmla="*/ 4559487 w 5778687"/>
              <a:gd name="connsiteY24" fmla="*/ 7969 h 2237566"/>
              <a:gd name="connsiteX25" fmla="*/ 2820334 w 5778687"/>
              <a:gd name="connsiteY25" fmla="*/ 7969 h 2237566"/>
              <a:gd name="connsiteX26" fmla="*/ 1179793 w 5778687"/>
              <a:gd name="connsiteY26" fmla="*/ 7969 h 2237566"/>
              <a:gd name="connsiteX0" fmla="*/ 1179793 w 5778687"/>
              <a:gd name="connsiteY0" fmla="*/ 7969 h 2237566"/>
              <a:gd name="connsiteX1" fmla="*/ 1045322 w 5778687"/>
              <a:gd name="connsiteY1" fmla="*/ 716181 h 2237566"/>
              <a:gd name="connsiteX2" fmla="*/ 1000499 w 5778687"/>
              <a:gd name="connsiteY2" fmla="*/ 940299 h 2237566"/>
              <a:gd name="connsiteX3" fmla="*/ 749487 w 5778687"/>
              <a:gd name="connsiteY3" fmla="*/ 976158 h 2237566"/>
              <a:gd name="connsiteX4" fmla="*/ 343460 w 5778687"/>
              <a:gd name="connsiteY4" fmla="*/ 941419 h 2237566"/>
              <a:gd name="connsiteX5" fmla="*/ 0 w 5778687"/>
              <a:gd name="connsiteY5" fmla="*/ 916953 h 2237566"/>
              <a:gd name="connsiteX6" fmla="*/ 68169 w 5778687"/>
              <a:gd name="connsiteY6" fmla="*/ 1236134 h 2237566"/>
              <a:gd name="connsiteX7" fmla="*/ 175746 w 5778687"/>
              <a:gd name="connsiteY7" fmla="*/ 1460252 h 2237566"/>
              <a:gd name="connsiteX8" fmla="*/ 462616 w 5778687"/>
              <a:gd name="connsiteY8" fmla="*/ 1711264 h 2237566"/>
              <a:gd name="connsiteX9" fmla="*/ 866028 w 5778687"/>
              <a:gd name="connsiteY9" fmla="*/ 1890558 h 2237566"/>
              <a:gd name="connsiteX10" fmla="*/ 1341158 w 5778687"/>
              <a:gd name="connsiteY10" fmla="*/ 2051922 h 2237566"/>
              <a:gd name="connsiteX11" fmla="*/ 1834216 w 5778687"/>
              <a:gd name="connsiteY11" fmla="*/ 2177428 h 2237566"/>
              <a:gd name="connsiteX12" fmla="*/ 2354169 w 5778687"/>
              <a:gd name="connsiteY12" fmla="*/ 2222252 h 2237566"/>
              <a:gd name="connsiteX13" fmla="*/ 2936875 w 5778687"/>
              <a:gd name="connsiteY13" fmla="*/ 2231217 h 2237566"/>
              <a:gd name="connsiteX14" fmla="*/ 3842310 w 5778687"/>
              <a:gd name="connsiteY14" fmla="*/ 2132605 h 2237566"/>
              <a:gd name="connsiteX15" fmla="*/ 4711887 w 5778687"/>
              <a:gd name="connsiteY15" fmla="*/ 1926417 h 2237566"/>
              <a:gd name="connsiteX16" fmla="*/ 5393205 w 5778687"/>
              <a:gd name="connsiteY16" fmla="*/ 1630581 h 2237566"/>
              <a:gd name="connsiteX17" fmla="*/ 5706969 w 5778687"/>
              <a:gd name="connsiteY17" fmla="*/ 1325781 h 2237566"/>
              <a:gd name="connsiteX18" fmla="*/ 5762812 w 5778687"/>
              <a:gd name="connsiteY18" fmla="*/ 1172074 h 2237566"/>
              <a:gd name="connsiteX19" fmla="*/ 5778687 w 5778687"/>
              <a:gd name="connsiteY19" fmla="*/ 895475 h 2237566"/>
              <a:gd name="connsiteX20" fmla="*/ 4855322 w 5778687"/>
              <a:gd name="connsiteY20" fmla="*/ 877546 h 2237566"/>
              <a:gd name="connsiteX21" fmla="*/ 4761380 w 5778687"/>
              <a:gd name="connsiteY21" fmla="*/ 673225 h 2237566"/>
              <a:gd name="connsiteX22" fmla="*/ 4658099 w 5778687"/>
              <a:gd name="connsiteY22" fmla="*/ 303805 h 2237566"/>
              <a:gd name="connsiteX23" fmla="*/ 4604311 w 5778687"/>
              <a:gd name="connsiteY23" fmla="*/ 133475 h 2237566"/>
              <a:gd name="connsiteX24" fmla="*/ 4559487 w 5778687"/>
              <a:gd name="connsiteY24" fmla="*/ 7969 h 2237566"/>
              <a:gd name="connsiteX25" fmla="*/ 2820334 w 5778687"/>
              <a:gd name="connsiteY25" fmla="*/ 7969 h 2237566"/>
              <a:gd name="connsiteX26" fmla="*/ 1179793 w 5778687"/>
              <a:gd name="connsiteY26" fmla="*/ 7969 h 2237566"/>
              <a:gd name="connsiteX0" fmla="*/ 1179793 w 5778687"/>
              <a:gd name="connsiteY0" fmla="*/ 7969 h 2232333"/>
              <a:gd name="connsiteX1" fmla="*/ 1045322 w 5778687"/>
              <a:gd name="connsiteY1" fmla="*/ 716181 h 2232333"/>
              <a:gd name="connsiteX2" fmla="*/ 1000499 w 5778687"/>
              <a:gd name="connsiteY2" fmla="*/ 940299 h 2232333"/>
              <a:gd name="connsiteX3" fmla="*/ 749487 w 5778687"/>
              <a:gd name="connsiteY3" fmla="*/ 976158 h 2232333"/>
              <a:gd name="connsiteX4" fmla="*/ 343460 w 5778687"/>
              <a:gd name="connsiteY4" fmla="*/ 941419 h 2232333"/>
              <a:gd name="connsiteX5" fmla="*/ 0 w 5778687"/>
              <a:gd name="connsiteY5" fmla="*/ 916953 h 2232333"/>
              <a:gd name="connsiteX6" fmla="*/ 68169 w 5778687"/>
              <a:gd name="connsiteY6" fmla="*/ 1236134 h 2232333"/>
              <a:gd name="connsiteX7" fmla="*/ 175746 w 5778687"/>
              <a:gd name="connsiteY7" fmla="*/ 1460252 h 2232333"/>
              <a:gd name="connsiteX8" fmla="*/ 462616 w 5778687"/>
              <a:gd name="connsiteY8" fmla="*/ 1711264 h 2232333"/>
              <a:gd name="connsiteX9" fmla="*/ 866028 w 5778687"/>
              <a:gd name="connsiteY9" fmla="*/ 1890558 h 2232333"/>
              <a:gd name="connsiteX10" fmla="*/ 1341158 w 5778687"/>
              <a:gd name="connsiteY10" fmla="*/ 2051922 h 2232333"/>
              <a:gd name="connsiteX11" fmla="*/ 1834216 w 5778687"/>
              <a:gd name="connsiteY11" fmla="*/ 2177428 h 2232333"/>
              <a:gd name="connsiteX12" fmla="*/ 2936875 w 5778687"/>
              <a:gd name="connsiteY12" fmla="*/ 2231217 h 2232333"/>
              <a:gd name="connsiteX13" fmla="*/ 3842310 w 5778687"/>
              <a:gd name="connsiteY13" fmla="*/ 2132605 h 2232333"/>
              <a:gd name="connsiteX14" fmla="*/ 4711887 w 5778687"/>
              <a:gd name="connsiteY14" fmla="*/ 1926417 h 2232333"/>
              <a:gd name="connsiteX15" fmla="*/ 5393205 w 5778687"/>
              <a:gd name="connsiteY15" fmla="*/ 1630581 h 2232333"/>
              <a:gd name="connsiteX16" fmla="*/ 5706969 w 5778687"/>
              <a:gd name="connsiteY16" fmla="*/ 1325781 h 2232333"/>
              <a:gd name="connsiteX17" fmla="*/ 5762812 w 5778687"/>
              <a:gd name="connsiteY17" fmla="*/ 1172074 h 2232333"/>
              <a:gd name="connsiteX18" fmla="*/ 5778687 w 5778687"/>
              <a:gd name="connsiteY18" fmla="*/ 895475 h 2232333"/>
              <a:gd name="connsiteX19" fmla="*/ 4855322 w 5778687"/>
              <a:gd name="connsiteY19" fmla="*/ 877546 h 2232333"/>
              <a:gd name="connsiteX20" fmla="*/ 4761380 w 5778687"/>
              <a:gd name="connsiteY20" fmla="*/ 673225 h 2232333"/>
              <a:gd name="connsiteX21" fmla="*/ 4658099 w 5778687"/>
              <a:gd name="connsiteY21" fmla="*/ 303805 h 2232333"/>
              <a:gd name="connsiteX22" fmla="*/ 4604311 w 5778687"/>
              <a:gd name="connsiteY22" fmla="*/ 133475 h 2232333"/>
              <a:gd name="connsiteX23" fmla="*/ 4559487 w 5778687"/>
              <a:gd name="connsiteY23" fmla="*/ 7969 h 2232333"/>
              <a:gd name="connsiteX24" fmla="*/ 2820334 w 5778687"/>
              <a:gd name="connsiteY24" fmla="*/ 7969 h 2232333"/>
              <a:gd name="connsiteX25" fmla="*/ 1179793 w 5778687"/>
              <a:gd name="connsiteY25" fmla="*/ 7969 h 2232333"/>
              <a:gd name="connsiteX0" fmla="*/ 1179793 w 5778687"/>
              <a:gd name="connsiteY0" fmla="*/ 7969 h 2233984"/>
              <a:gd name="connsiteX1" fmla="*/ 1045322 w 5778687"/>
              <a:gd name="connsiteY1" fmla="*/ 716181 h 2233984"/>
              <a:gd name="connsiteX2" fmla="*/ 1000499 w 5778687"/>
              <a:gd name="connsiteY2" fmla="*/ 940299 h 2233984"/>
              <a:gd name="connsiteX3" fmla="*/ 749487 w 5778687"/>
              <a:gd name="connsiteY3" fmla="*/ 976158 h 2233984"/>
              <a:gd name="connsiteX4" fmla="*/ 343460 w 5778687"/>
              <a:gd name="connsiteY4" fmla="*/ 941419 h 2233984"/>
              <a:gd name="connsiteX5" fmla="*/ 0 w 5778687"/>
              <a:gd name="connsiteY5" fmla="*/ 916953 h 2233984"/>
              <a:gd name="connsiteX6" fmla="*/ 68169 w 5778687"/>
              <a:gd name="connsiteY6" fmla="*/ 1236134 h 2233984"/>
              <a:gd name="connsiteX7" fmla="*/ 175746 w 5778687"/>
              <a:gd name="connsiteY7" fmla="*/ 1460252 h 2233984"/>
              <a:gd name="connsiteX8" fmla="*/ 462616 w 5778687"/>
              <a:gd name="connsiteY8" fmla="*/ 1711264 h 2233984"/>
              <a:gd name="connsiteX9" fmla="*/ 866028 w 5778687"/>
              <a:gd name="connsiteY9" fmla="*/ 1890558 h 2233984"/>
              <a:gd name="connsiteX10" fmla="*/ 1834216 w 5778687"/>
              <a:gd name="connsiteY10" fmla="*/ 2177428 h 2233984"/>
              <a:gd name="connsiteX11" fmla="*/ 2936875 w 5778687"/>
              <a:gd name="connsiteY11" fmla="*/ 2231217 h 2233984"/>
              <a:gd name="connsiteX12" fmla="*/ 3842310 w 5778687"/>
              <a:gd name="connsiteY12" fmla="*/ 2132605 h 2233984"/>
              <a:gd name="connsiteX13" fmla="*/ 4711887 w 5778687"/>
              <a:gd name="connsiteY13" fmla="*/ 1926417 h 2233984"/>
              <a:gd name="connsiteX14" fmla="*/ 5393205 w 5778687"/>
              <a:gd name="connsiteY14" fmla="*/ 1630581 h 2233984"/>
              <a:gd name="connsiteX15" fmla="*/ 5706969 w 5778687"/>
              <a:gd name="connsiteY15" fmla="*/ 1325781 h 2233984"/>
              <a:gd name="connsiteX16" fmla="*/ 5762812 w 5778687"/>
              <a:gd name="connsiteY16" fmla="*/ 1172074 h 2233984"/>
              <a:gd name="connsiteX17" fmla="*/ 5778687 w 5778687"/>
              <a:gd name="connsiteY17" fmla="*/ 895475 h 2233984"/>
              <a:gd name="connsiteX18" fmla="*/ 4855322 w 5778687"/>
              <a:gd name="connsiteY18" fmla="*/ 877546 h 2233984"/>
              <a:gd name="connsiteX19" fmla="*/ 4761380 w 5778687"/>
              <a:gd name="connsiteY19" fmla="*/ 673225 h 2233984"/>
              <a:gd name="connsiteX20" fmla="*/ 4658099 w 5778687"/>
              <a:gd name="connsiteY20" fmla="*/ 303805 h 2233984"/>
              <a:gd name="connsiteX21" fmla="*/ 4604311 w 5778687"/>
              <a:gd name="connsiteY21" fmla="*/ 133475 h 2233984"/>
              <a:gd name="connsiteX22" fmla="*/ 4559487 w 5778687"/>
              <a:gd name="connsiteY22" fmla="*/ 7969 h 2233984"/>
              <a:gd name="connsiteX23" fmla="*/ 2820334 w 5778687"/>
              <a:gd name="connsiteY23" fmla="*/ 7969 h 2233984"/>
              <a:gd name="connsiteX24" fmla="*/ 1179793 w 5778687"/>
              <a:gd name="connsiteY24" fmla="*/ 7969 h 2233984"/>
              <a:gd name="connsiteX0" fmla="*/ 1179793 w 5778687"/>
              <a:gd name="connsiteY0" fmla="*/ 7969 h 2233000"/>
              <a:gd name="connsiteX1" fmla="*/ 1045322 w 5778687"/>
              <a:gd name="connsiteY1" fmla="*/ 716181 h 2233000"/>
              <a:gd name="connsiteX2" fmla="*/ 1000499 w 5778687"/>
              <a:gd name="connsiteY2" fmla="*/ 940299 h 2233000"/>
              <a:gd name="connsiteX3" fmla="*/ 749487 w 5778687"/>
              <a:gd name="connsiteY3" fmla="*/ 976158 h 2233000"/>
              <a:gd name="connsiteX4" fmla="*/ 343460 w 5778687"/>
              <a:gd name="connsiteY4" fmla="*/ 941419 h 2233000"/>
              <a:gd name="connsiteX5" fmla="*/ 0 w 5778687"/>
              <a:gd name="connsiteY5" fmla="*/ 916953 h 2233000"/>
              <a:gd name="connsiteX6" fmla="*/ 68169 w 5778687"/>
              <a:gd name="connsiteY6" fmla="*/ 1236134 h 2233000"/>
              <a:gd name="connsiteX7" fmla="*/ 175746 w 5778687"/>
              <a:gd name="connsiteY7" fmla="*/ 1460252 h 2233000"/>
              <a:gd name="connsiteX8" fmla="*/ 462616 w 5778687"/>
              <a:gd name="connsiteY8" fmla="*/ 1711264 h 2233000"/>
              <a:gd name="connsiteX9" fmla="*/ 944087 w 5778687"/>
              <a:gd name="connsiteY9" fmla="*/ 1957466 h 2233000"/>
              <a:gd name="connsiteX10" fmla="*/ 1834216 w 5778687"/>
              <a:gd name="connsiteY10" fmla="*/ 2177428 h 2233000"/>
              <a:gd name="connsiteX11" fmla="*/ 2936875 w 5778687"/>
              <a:gd name="connsiteY11" fmla="*/ 2231217 h 2233000"/>
              <a:gd name="connsiteX12" fmla="*/ 3842310 w 5778687"/>
              <a:gd name="connsiteY12" fmla="*/ 2132605 h 2233000"/>
              <a:gd name="connsiteX13" fmla="*/ 4711887 w 5778687"/>
              <a:gd name="connsiteY13" fmla="*/ 1926417 h 2233000"/>
              <a:gd name="connsiteX14" fmla="*/ 5393205 w 5778687"/>
              <a:gd name="connsiteY14" fmla="*/ 1630581 h 2233000"/>
              <a:gd name="connsiteX15" fmla="*/ 5706969 w 5778687"/>
              <a:gd name="connsiteY15" fmla="*/ 1325781 h 2233000"/>
              <a:gd name="connsiteX16" fmla="*/ 5762812 w 5778687"/>
              <a:gd name="connsiteY16" fmla="*/ 1172074 h 2233000"/>
              <a:gd name="connsiteX17" fmla="*/ 5778687 w 5778687"/>
              <a:gd name="connsiteY17" fmla="*/ 895475 h 2233000"/>
              <a:gd name="connsiteX18" fmla="*/ 4855322 w 5778687"/>
              <a:gd name="connsiteY18" fmla="*/ 877546 h 2233000"/>
              <a:gd name="connsiteX19" fmla="*/ 4761380 w 5778687"/>
              <a:gd name="connsiteY19" fmla="*/ 673225 h 2233000"/>
              <a:gd name="connsiteX20" fmla="*/ 4658099 w 5778687"/>
              <a:gd name="connsiteY20" fmla="*/ 303805 h 2233000"/>
              <a:gd name="connsiteX21" fmla="*/ 4604311 w 5778687"/>
              <a:gd name="connsiteY21" fmla="*/ 133475 h 2233000"/>
              <a:gd name="connsiteX22" fmla="*/ 4559487 w 5778687"/>
              <a:gd name="connsiteY22" fmla="*/ 7969 h 2233000"/>
              <a:gd name="connsiteX23" fmla="*/ 2820334 w 5778687"/>
              <a:gd name="connsiteY23" fmla="*/ 7969 h 2233000"/>
              <a:gd name="connsiteX24" fmla="*/ 1179793 w 5778687"/>
              <a:gd name="connsiteY24" fmla="*/ 7969 h 2233000"/>
              <a:gd name="connsiteX0" fmla="*/ 1179793 w 5778687"/>
              <a:gd name="connsiteY0" fmla="*/ 7969 h 2186276"/>
              <a:gd name="connsiteX1" fmla="*/ 1045322 w 5778687"/>
              <a:gd name="connsiteY1" fmla="*/ 716181 h 2186276"/>
              <a:gd name="connsiteX2" fmla="*/ 1000499 w 5778687"/>
              <a:gd name="connsiteY2" fmla="*/ 940299 h 2186276"/>
              <a:gd name="connsiteX3" fmla="*/ 749487 w 5778687"/>
              <a:gd name="connsiteY3" fmla="*/ 976158 h 2186276"/>
              <a:gd name="connsiteX4" fmla="*/ 343460 w 5778687"/>
              <a:gd name="connsiteY4" fmla="*/ 941419 h 2186276"/>
              <a:gd name="connsiteX5" fmla="*/ 0 w 5778687"/>
              <a:gd name="connsiteY5" fmla="*/ 916953 h 2186276"/>
              <a:gd name="connsiteX6" fmla="*/ 68169 w 5778687"/>
              <a:gd name="connsiteY6" fmla="*/ 1236134 h 2186276"/>
              <a:gd name="connsiteX7" fmla="*/ 175746 w 5778687"/>
              <a:gd name="connsiteY7" fmla="*/ 1460252 h 2186276"/>
              <a:gd name="connsiteX8" fmla="*/ 462616 w 5778687"/>
              <a:gd name="connsiteY8" fmla="*/ 1711264 h 2186276"/>
              <a:gd name="connsiteX9" fmla="*/ 944087 w 5778687"/>
              <a:gd name="connsiteY9" fmla="*/ 1957466 h 2186276"/>
              <a:gd name="connsiteX10" fmla="*/ 1834216 w 5778687"/>
              <a:gd name="connsiteY10" fmla="*/ 2177428 h 2186276"/>
              <a:gd name="connsiteX11" fmla="*/ 2892270 w 5778687"/>
              <a:gd name="connsiteY11" fmla="*/ 2142008 h 2186276"/>
              <a:gd name="connsiteX12" fmla="*/ 3842310 w 5778687"/>
              <a:gd name="connsiteY12" fmla="*/ 2132605 h 2186276"/>
              <a:gd name="connsiteX13" fmla="*/ 4711887 w 5778687"/>
              <a:gd name="connsiteY13" fmla="*/ 1926417 h 2186276"/>
              <a:gd name="connsiteX14" fmla="*/ 5393205 w 5778687"/>
              <a:gd name="connsiteY14" fmla="*/ 1630581 h 2186276"/>
              <a:gd name="connsiteX15" fmla="*/ 5706969 w 5778687"/>
              <a:gd name="connsiteY15" fmla="*/ 1325781 h 2186276"/>
              <a:gd name="connsiteX16" fmla="*/ 5762812 w 5778687"/>
              <a:gd name="connsiteY16" fmla="*/ 1172074 h 2186276"/>
              <a:gd name="connsiteX17" fmla="*/ 5778687 w 5778687"/>
              <a:gd name="connsiteY17" fmla="*/ 895475 h 2186276"/>
              <a:gd name="connsiteX18" fmla="*/ 4855322 w 5778687"/>
              <a:gd name="connsiteY18" fmla="*/ 877546 h 2186276"/>
              <a:gd name="connsiteX19" fmla="*/ 4761380 w 5778687"/>
              <a:gd name="connsiteY19" fmla="*/ 673225 h 2186276"/>
              <a:gd name="connsiteX20" fmla="*/ 4658099 w 5778687"/>
              <a:gd name="connsiteY20" fmla="*/ 303805 h 2186276"/>
              <a:gd name="connsiteX21" fmla="*/ 4604311 w 5778687"/>
              <a:gd name="connsiteY21" fmla="*/ 133475 h 2186276"/>
              <a:gd name="connsiteX22" fmla="*/ 4559487 w 5778687"/>
              <a:gd name="connsiteY22" fmla="*/ 7969 h 2186276"/>
              <a:gd name="connsiteX23" fmla="*/ 2820334 w 5778687"/>
              <a:gd name="connsiteY23" fmla="*/ 7969 h 2186276"/>
              <a:gd name="connsiteX24" fmla="*/ 1179793 w 5778687"/>
              <a:gd name="connsiteY24" fmla="*/ 7969 h 2186276"/>
              <a:gd name="connsiteX0" fmla="*/ 1179793 w 5778687"/>
              <a:gd name="connsiteY0" fmla="*/ 7969 h 2153749"/>
              <a:gd name="connsiteX1" fmla="*/ 1045322 w 5778687"/>
              <a:gd name="connsiteY1" fmla="*/ 716181 h 2153749"/>
              <a:gd name="connsiteX2" fmla="*/ 1000499 w 5778687"/>
              <a:gd name="connsiteY2" fmla="*/ 940299 h 2153749"/>
              <a:gd name="connsiteX3" fmla="*/ 749487 w 5778687"/>
              <a:gd name="connsiteY3" fmla="*/ 976158 h 2153749"/>
              <a:gd name="connsiteX4" fmla="*/ 343460 w 5778687"/>
              <a:gd name="connsiteY4" fmla="*/ 941419 h 2153749"/>
              <a:gd name="connsiteX5" fmla="*/ 0 w 5778687"/>
              <a:gd name="connsiteY5" fmla="*/ 916953 h 2153749"/>
              <a:gd name="connsiteX6" fmla="*/ 68169 w 5778687"/>
              <a:gd name="connsiteY6" fmla="*/ 1236134 h 2153749"/>
              <a:gd name="connsiteX7" fmla="*/ 175746 w 5778687"/>
              <a:gd name="connsiteY7" fmla="*/ 1460252 h 2153749"/>
              <a:gd name="connsiteX8" fmla="*/ 462616 w 5778687"/>
              <a:gd name="connsiteY8" fmla="*/ 1711264 h 2153749"/>
              <a:gd name="connsiteX9" fmla="*/ 944087 w 5778687"/>
              <a:gd name="connsiteY9" fmla="*/ 1957466 h 2153749"/>
              <a:gd name="connsiteX10" fmla="*/ 1867670 w 5778687"/>
              <a:gd name="connsiteY10" fmla="*/ 2088218 h 2153749"/>
              <a:gd name="connsiteX11" fmla="*/ 2892270 w 5778687"/>
              <a:gd name="connsiteY11" fmla="*/ 2142008 h 2153749"/>
              <a:gd name="connsiteX12" fmla="*/ 3842310 w 5778687"/>
              <a:gd name="connsiteY12" fmla="*/ 2132605 h 2153749"/>
              <a:gd name="connsiteX13" fmla="*/ 4711887 w 5778687"/>
              <a:gd name="connsiteY13" fmla="*/ 1926417 h 2153749"/>
              <a:gd name="connsiteX14" fmla="*/ 5393205 w 5778687"/>
              <a:gd name="connsiteY14" fmla="*/ 1630581 h 2153749"/>
              <a:gd name="connsiteX15" fmla="*/ 5706969 w 5778687"/>
              <a:gd name="connsiteY15" fmla="*/ 1325781 h 2153749"/>
              <a:gd name="connsiteX16" fmla="*/ 5762812 w 5778687"/>
              <a:gd name="connsiteY16" fmla="*/ 1172074 h 2153749"/>
              <a:gd name="connsiteX17" fmla="*/ 5778687 w 5778687"/>
              <a:gd name="connsiteY17" fmla="*/ 895475 h 2153749"/>
              <a:gd name="connsiteX18" fmla="*/ 4855322 w 5778687"/>
              <a:gd name="connsiteY18" fmla="*/ 877546 h 2153749"/>
              <a:gd name="connsiteX19" fmla="*/ 4761380 w 5778687"/>
              <a:gd name="connsiteY19" fmla="*/ 673225 h 2153749"/>
              <a:gd name="connsiteX20" fmla="*/ 4658099 w 5778687"/>
              <a:gd name="connsiteY20" fmla="*/ 303805 h 2153749"/>
              <a:gd name="connsiteX21" fmla="*/ 4604311 w 5778687"/>
              <a:gd name="connsiteY21" fmla="*/ 133475 h 2153749"/>
              <a:gd name="connsiteX22" fmla="*/ 4559487 w 5778687"/>
              <a:gd name="connsiteY22" fmla="*/ 7969 h 2153749"/>
              <a:gd name="connsiteX23" fmla="*/ 2820334 w 5778687"/>
              <a:gd name="connsiteY23" fmla="*/ 7969 h 2153749"/>
              <a:gd name="connsiteX24" fmla="*/ 1179793 w 5778687"/>
              <a:gd name="connsiteY24" fmla="*/ 7969 h 2153749"/>
              <a:gd name="connsiteX0" fmla="*/ 1179793 w 5778687"/>
              <a:gd name="connsiteY0" fmla="*/ 7969 h 2142109"/>
              <a:gd name="connsiteX1" fmla="*/ 1045322 w 5778687"/>
              <a:gd name="connsiteY1" fmla="*/ 716181 h 2142109"/>
              <a:gd name="connsiteX2" fmla="*/ 1000499 w 5778687"/>
              <a:gd name="connsiteY2" fmla="*/ 940299 h 2142109"/>
              <a:gd name="connsiteX3" fmla="*/ 749487 w 5778687"/>
              <a:gd name="connsiteY3" fmla="*/ 976158 h 2142109"/>
              <a:gd name="connsiteX4" fmla="*/ 343460 w 5778687"/>
              <a:gd name="connsiteY4" fmla="*/ 941419 h 2142109"/>
              <a:gd name="connsiteX5" fmla="*/ 0 w 5778687"/>
              <a:gd name="connsiteY5" fmla="*/ 916953 h 2142109"/>
              <a:gd name="connsiteX6" fmla="*/ 68169 w 5778687"/>
              <a:gd name="connsiteY6" fmla="*/ 1236134 h 2142109"/>
              <a:gd name="connsiteX7" fmla="*/ 175746 w 5778687"/>
              <a:gd name="connsiteY7" fmla="*/ 1460252 h 2142109"/>
              <a:gd name="connsiteX8" fmla="*/ 462616 w 5778687"/>
              <a:gd name="connsiteY8" fmla="*/ 1711264 h 2142109"/>
              <a:gd name="connsiteX9" fmla="*/ 944087 w 5778687"/>
              <a:gd name="connsiteY9" fmla="*/ 1957466 h 2142109"/>
              <a:gd name="connsiteX10" fmla="*/ 1867670 w 5778687"/>
              <a:gd name="connsiteY10" fmla="*/ 2088218 h 2142109"/>
              <a:gd name="connsiteX11" fmla="*/ 2892270 w 5778687"/>
              <a:gd name="connsiteY11" fmla="*/ 2142008 h 2142109"/>
              <a:gd name="connsiteX12" fmla="*/ 3831159 w 5778687"/>
              <a:gd name="connsiteY12" fmla="*/ 2076848 h 2142109"/>
              <a:gd name="connsiteX13" fmla="*/ 4711887 w 5778687"/>
              <a:gd name="connsiteY13" fmla="*/ 1926417 h 2142109"/>
              <a:gd name="connsiteX14" fmla="*/ 5393205 w 5778687"/>
              <a:gd name="connsiteY14" fmla="*/ 1630581 h 2142109"/>
              <a:gd name="connsiteX15" fmla="*/ 5706969 w 5778687"/>
              <a:gd name="connsiteY15" fmla="*/ 1325781 h 2142109"/>
              <a:gd name="connsiteX16" fmla="*/ 5762812 w 5778687"/>
              <a:gd name="connsiteY16" fmla="*/ 1172074 h 2142109"/>
              <a:gd name="connsiteX17" fmla="*/ 5778687 w 5778687"/>
              <a:gd name="connsiteY17" fmla="*/ 895475 h 2142109"/>
              <a:gd name="connsiteX18" fmla="*/ 4855322 w 5778687"/>
              <a:gd name="connsiteY18" fmla="*/ 877546 h 2142109"/>
              <a:gd name="connsiteX19" fmla="*/ 4761380 w 5778687"/>
              <a:gd name="connsiteY19" fmla="*/ 673225 h 2142109"/>
              <a:gd name="connsiteX20" fmla="*/ 4658099 w 5778687"/>
              <a:gd name="connsiteY20" fmla="*/ 303805 h 2142109"/>
              <a:gd name="connsiteX21" fmla="*/ 4604311 w 5778687"/>
              <a:gd name="connsiteY21" fmla="*/ 133475 h 2142109"/>
              <a:gd name="connsiteX22" fmla="*/ 4559487 w 5778687"/>
              <a:gd name="connsiteY22" fmla="*/ 7969 h 2142109"/>
              <a:gd name="connsiteX23" fmla="*/ 2820334 w 5778687"/>
              <a:gd name="connsiteY23" fmla="*/ 7969 h 2142109"/>
              <a:gd name="connsiteX24" fmla="*/ 1179793 w 5778687"/>
              <a:gd name="connsiteY24" fmla="*/ 7969 h 2142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78687" h="2142109">
                <a:moveTo>
                  <a:pt x="1179793" y="7969"/>
                </a:moveTo>
                <a:cubicBezTo>
                  <a:pt x="1127498" y="284381"/>
                  <a:pt x="1075204" y="560793"/>
                  <a:pt x="1045322" y="716181"/>
                </a:cubicBezTo>
                <a:cubicBezTo>
                  <a:pt x="1015440" y="871569"/>
                  <a:pt x="1049805" y="896970"/>
                  <a:pt x="1000499" y="940299"/>
                </a:cubicBezTo>
                <a:cubicBezTo>
                  <a:pt x="951193" y="983629"/>
                  <a:pt x="858993" y="975971"/>
                  <a:pt x="749487" y="976158"/>
                </a:cubicBezTo>
                <a:cubicBezTo>
                  <a:pt x="639981" y="976345"/>
                  <a:pt x="468374" y="951286"/>
                  <a:pt x="343460" y="941419"/>
                </a:cubicBezTo>
                <a:cubicBezTo>
                  <a:pt x="218546" y="931552"/>
                  <a:pt x="222623" y="928159"/>
                  <a:pt x="0" y="916953"/>
                </a:cubicBezTo>
                <a:cubicBezTo>
                  <a:pt x="2802" y="981947"/>
                  <a:pt x="38878" y="1145584"/>
                  <a:pt x="68169" y="1236134"/>
                </a:cubicBezTo>
                <a:cubicBezTo>
                  <a:pt x="97460" y="1326684"/>
                  <a:pt x="110005" y="1381064"/>
                  <a:pt x="175746" y="1460252"/>
                </a:cubicBezTo>
                <a:cubicBezTo>
                  <a:pt x="241487" y="1539440"/>
                  <a:pt x="334559" y="1628395"/>
                  <a:pt x="462616" y="1711264"/>
                </a:cubicBezTo>
                <a:cubicBezTo>
                  <a:pt x="590673" y="1794133"/>
                  <a:pt x="709911" y="1894640"/>
                  <a:pt x="944087" y="1957466"/>
                </a:cubicBezTo>
                <a:cubicBezTo>
                  <a:pt x="1178263" y="2020292"/>
                  <a:pt x="1542973" y="2057461"/>
                  <a:pt x="1867670" y="2088218"/>
                </a:cubicBezTo>
                <a:cubicBezTo>
                  <a:pt x="2192367" y="2118975"/>
                  <a:pt x="2565022" y="2143903"/>
                  <a:pt x="2892270" y="2142008"/>
                </a:cubicBezTo>
                <a:cubicBezTo>
                  <a:pt x="3219518" y="2140113"/>
                  <a:pt x="3527889" y="2112780"/>
                  <a:pt x="3831159" y="2076848"/>
                </a:cubicBezTo>
                <a:cubicBezTo>
                  <a:pt x="4134429" y="2040916"/>
                  <a:pt x="4451546" y="2000795"/>
                  <a:pt x="4711887" y="1926417"/>
                </a:cubicBezTo>
                <a:cubicBezTo>
                  <a:pt x="4972228" y="1852039"/>
                  <a:pt x="5227358" y="1730687"/>
                  <a:pt x="5393205" y="1630581"/>
                </a:cubicBezTo>
                <a:cubicBezTo>
                  <a:pt x="5559052" y="1530475"/>
                  <a:pt x="5645368" y="1402199"/>
                  <a:pt x="5706969" y="1325781"/>
                </a:cubicBezTo>
                <a:cubicBezTo>
                  <a:pt x="5768570" y="1249363"/>
                  <a:pt x="5762812" y="1172074"/>
                  <a:pt x="5762812" y="1172074"/>
                </a:cubicBezTo>
                <a:cubicBezTo>
                  <a:pt x="5774765" y="1040031"/>
                  <a:pt x="5764306" y="1169459"/>
                  <a:pt x="5778687" y="895475"/>
                </a:cubicBezTo>
                <a:cubicBezTo>
                  <a:pt x="5624793" y="885016"/>
                  <a:pt x="5021169" y="902946"/>
                  <a:pt x="4855322" y="877546"/>
                </a:cubicBezTo>
                <a:cubicBezTo>
                  <a:pt x="4765675" y="785471"/>
                  <a:pt x="4794250" y="768848"/>
                  <a:pt x="4761380" y="673225"/>
                </a:cubicBezTo>
                <a:cubicBezTo>
                  <a:pt x="4728510" y="577602"/>
                  <a:pt x="4684277" y="393763"/>
                  <a:pt x="4658099" y="303805"/>
                </a:cubicBezTo>
                <a:cubicBezTo>
                  <a:pt x="4631921" y="213847"/>
                  <a:pt x="4620746" y="182781"/>
                  <a:pt x="4604311" y="133475"/>
                </a:cubicBezTo>
                <a:cubicBezTo>
                  <a:pt x="4587876" y="84169"/>
                  <a:pt x="4684993" y="294839"/>
                  <a:pt x="4559487" y="7969"/>
                </a:cubicBezTo>
                <a:cubicBezTo>
                  <a:pt x="4245722" y="-9960"/>
                  <a:pt x="2820334" y="7969"/>
                  <a:pt x="2820334" y="7969"/>
                </a:cubicBezTo>
                <a:lnTo>
                  <a:pt x="1179793" y="796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AF700412-DAAB-C24D-B908-E21286B78F32}"/>
              </a:ext>
            </a:extLst>
          </p:cNvPr>
          <p:cNvSpPr/>
          <p:nvPr/>
        </p:nvSpPr>
        <p:spPr>
          <a:xfrm>
            <a:off x="6969514" y="1204332"/>
            <a:ext cx="2397512" cy="1505414"/>
          </a:xfrm>
          <a:prstGeom prst="trapezoid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FEA613-B8D4-2744-BFA6-DF9C7E82D8EA}"/>
              </a:ext>
            </a:extLst>
          </p:cNvPr>
          <p:cNvGrpSpPr/>
          <p:nvPr/>
        </p:nvGrpSpPr>
        <p:grpSpPr>
          <a:xfrm>
            <a:off x="6683517" y="3329623"/>
            <a:ext cx="3083857" cy="1731203"/>
            <a:chOff x="6716971" y="3340774"/>
            <a:chExt cx="3083857" cy="1731203"/>
          </a:xfrm>
        </p:grpSpPr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C116ACD0-9112-2B40-B79C-78AE3D384A74}"/>
                </a:ext>
              </a:extLst>
            </p:cNvPr>
            <p:cNvSpPr/>
            <p:nvPr/>
          </p:nvSpPr>
          <p:spPr>
            <a:xfrm>
              <a:off x="6716971" y="3340774"/>
              <a:ext cx="3083857" cy="1731203"/>
            </a:xfrm>
            <a:prstGeom prst="trapezoid">
              <a:avLst>
                <a:gd name="adj" fmla="val 169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60A257F-4FF3-8348-B814-9A14EBB01DB4}"/>
                </a:ext>
              </a:extLst>
            </p:cNvPr>
            <p:cNvSpPr/>
            <p:nvPr/>
          </p:nvSpPr>
          <p:spPr>
            <a:xfrm>
              <a:off x="7159083" y="3691054"/>
              <a:ext cx="903249" cy="5687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078407A-8831-5F43-B44E-40B99AF32D5D}"/>
                </a:ext>
              </a:extLst>
            </p:cNvPr>
            <p:cNvSpPr/>
            <p:nvPr/>
          </p:nvSpPr>
          <p:spPr>
            <a:xfrm>
              <a:off x="8370849" y="3698488"/>
              <a:ext cx="903249" cy="5687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E8E2223-897C-BE4A-828D-A94D6A2A5A7C}"/>
                </a:ext>
              </a:extLst>
            </p:cNvPr>
            <p:cNvSpPr/>
            <p:nvPr/>
          </p:nvSpPr>
          <p:spPr>
            <a:xfrm>
              <a:off x="7393940" y="4491990"/>
              <a:ext cx="1644650" cy="286131"/>
            </a:xfrm>
            <a:custGeom>
              <a:avLst/>
              <a:gdLst>
                <a:gd name="connsiteX0" fmla="*/ 0 w 2074127"/>
                <a:gd name="connsiteY0" fmla="*/ 55756 h 234813"/>
                <a:gd name="connsiteX1" fmla="*/ 858644 w 2074127"/>
                <a:gd name="connsiteY1" fmla="*/ 234176 h 234813"/>
                <a:gd name="connsiteX2" fmla="*/ 2074127 w 2074127"/>
                <a:gd name="connsiteY2" fmla="*/ 0 h 234813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58252"/>
                <a:gd name="connsiteY0" fmla="*/ 84331 h 266544"/>
                <a:gd name="connsiteX1" fmla="*/ 991994 w 2058252"/>
                <a:gd name="connsiteY1" fmla="*/ 265926 h 266544"/>
                <a:gd name="connsiteX2" fmla="*/ 2058252 w 2058252"/>
                <a:gd name="connsiteY2" fmla="*/ 0 h 266544"/>
                <a:gd name="connsiteX0" fmla="*/ 0 w 2090002"/>
                <a:gd name="connsiteY0" fmla="*/ 33531 h 266343"/>
                <a:gd name="connsiteX1" fmla="*/ 1023744 w 2090002"/>
                <a:gd name="connsiteY1" fmla="*/ 265926 h 266343"/>
                <a:gd name="connsiteX2" fmla="*/ 2090002 w 2090002"/>
                <a:gd name="connsiteY2" fmla="*/ 0 h 266343"/>
                <a:gd name="connsiteX0" fmla="*/ 0 w 2090002"/>
                <a:gd name="connsiteY0" fmla="*/ 33531 h 266352"/>
                <a:gd name="connsiteX1" fmla="*/ 1023744 w 2090002"/>
                <a:gd name="connsiteY1" fmla="*/ 265926 h 266352"/>
                <a:gd name="connsiteX2" fmla="*/ 2090002 w 20900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938"/>
                <a:gd name="connsiteX1" fmla="*/ 1061844 w 2128102"/>
                <a:gd name="connsiteY1" fmla="*/ 265926 h 266938"/>
                <a:gd name="connsiteX2" fmla="*/ 2128102 w 2128102"/>
                <a:gd name="connsiteY2" fmla="*/ 0 h 266938"/>
                <a:gd name="connsiteX0" fmla="*/ 0 w 2087797"/>
                <a:gd name="connsiteY0" fmla="*/ 15773 h 266728"/>
                <a:gd name="connsiteX1" fmla="*/ 1021539 w 2087797"/>
                <a:gd name="connsiteY1" fmla="*/ 265926 h 266728"/>
                <a:gd name="connsiteX2" fmla="*/ 2087797 w 2087797"/>
                <a:gd name="connsiteY2" fmla="*/ 0 h 266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7797" h="266728">
                  <a:moveTo>
                    <a:pt x="0" y="15773"/>
                  </a:moveTo>
                  <a:cubicBezTo>
                    <a:pt x="218492" y="204555"/>
                    <a:pt x="675851" y="275219"/>
                    <a:pt x="1021539" y="265926"/>
                  </a:cubicBezTo>
                  <a:cubicBezTo>
                    <a:pt x="1367227" y="256633"/>
                    <a:pt x="1711646" y="204247"/>
                    <a:pt x="2087797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08FEE66-0510-294A-A000-C116A5D271EE}"/>
                </a:ext>
              </a:extLst>
            </p:cNvPr>
            <p:cNvSpPr/>
            <p:nvPr/>
          </p:nvSpPr>
          <p:spPr>
            <a:xfrm>
              <a:off x="8721725" y="3857625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7D28B52-9E2D-9A48-ACC7-0ACC370E58B9}"/>
                </a:ext>
              </a:extLst>
            </p:cNvPr>
            <p:cNvSpPr/>
            <p:nvPr/>
          </p:nvSpPr>
          <p:spPr>
            <a:xfrm>
              <a:off x="7480300" y="3867150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rapezoid 19">
            <a:extLst>
              <a:ext uri="{FF2B5EF4-FFF2-40B4-BE49-F238E27FC236}">
                <a16:creationId xmlns:a16="http://schemas.microsoft.com/office/drawing/2014/main" id="{A03C34A6-B148-0241-9F24-21E6A3DC652E}"/>
              </a:ext>
            </a:extLst>
          </p:cNvPr>
          <p:cNvSpPr/>
          <p:nvPr/>
        </p:nvSpPr>
        <p:spPr>
          <a:xfrm rot="484440">
            <a:off x="7337139" y="1277796"/>
            <a:ext cx="323773" cy="154661"/>
          </a:xfrm>
          <a:prstGeom prst="trapezoid">
            <a:avLst>
              <a:gd name="adj" fmla="val 9645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37246FB8-8EB9-954E-8ADC-78E26B8FEAEE}"/>
              </a:ext>
            </a:extLst>
          </p:cNvPr>
          <p:cNvSpPr/>
          <p:nvPr/>
        </p:nvSpPr>
        <p:spPr>
          <a:xfrm rot="550615">
            <a:off x="7228305" y="1476268"/>
            <a:ext cx="433257" cy="174045"/>
          </a:xfrm>
          <a:prstGeom prst="trapezoid">
            <a:avLst>
              <a:gd name="adj" fmla="val 1464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apezoid 23">
            <a:extLst>
              <a:ext uri="{FF2B5EF4-FFF2-40B4-BE49-F238E27FC236}">
                <a16:creationId xmlns:a16="http://schemas.microsoft.com/office/drawing/2014/main" id="{ED24799B-5E6B-0444-AE51-A79D5CC35547}"/>
              </a:ext>
            </a:extLst>
          </p:cNvPr>
          <p:cNvSpPr/>
          <p:nvPr/>
        </p:nvSpPr>
        <p:spPr>
          <a:xfrm rot="550615">
            <a:off x="7221179" y="1714075"/>
            <a:ext cx="433257" cy="223593"/>
          </a:xfrm>
          <a:prstGeom prst="trapezoid">
            <a:avLst>
              <a:gd name="adj" fmla="val 13473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97947D49-055A-5E44-B7C9-1F58A3B5FA63}"/>
              </a:ext>
            </a:extLst>
          </p:cNvPr>
          <p:cNvSpPr/>
          <p:nvPr/>
        </p:nvSpPr>
        <p:spPr>
          <a:xfrm rot="550615">
            <a:off x="7132356" y="1999726"/>
            <a:ext cx="514254" cy="255948"/>
          </a:xfrm>
          <a:prstGeom prst="trapezoid">
            <a:avLst>
              <a:gd name="adj" fmla="val 1464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3CD2FB8B-8F15-114D-B8DD-EE52F3FAD060}"/>
              </a:ext>
            </a:extLst>
          </p:cNvPr>
          <p:cNvSpPr/>
          <p:nvPr/>
        </p:nvSpPr>
        <p:spPr>
          <a:xfrm rot="550615">
            <a:off x="7037801" y="2310981"/>
            <a:ext cx="597169" cy="280397"/>
          </a:xfrm>
          <a:prstGeom prst="trapezoid">
            <a:avLst>
              <a:gd name="adj" fmla="val 1464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apezoid 26">
            <a:extLst>
              <a:ext uri="{FF2B5EF4-FFF2-40B4-BE49-F238E27FC236}">
                <a16:creationId xmlns:a16="http://schemas.microsoft.com/office/drawing/2014/main" id="{9AFF6072-2D46-B343-9F76-861F2F8EA6B6}"/>
              </a:ext>
            </a:extLst>
          </p:cNvPr>
          <p:cNvSpPr/>
          <p:nvPr/>
        </p:nvSpPr>
        <p:spPr>
          <a:xfrm rot="20849470">
            <a:off x="8825416" y="1291993"/>
            <a:ext cx="178419" cy="245327"/>
          </a:xfrm>
          <a:prstGeom prst="trapezoid">
            <a:avLst>
              <a:gd name="adj" fmla="val 36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apezoid 27">
            <a:extLst>
              <a:ext uri="{FF2B5EF4-FFF2-40B4-BE49-F238E27FC236}">
                <a16:creationId xmlns:a16="http://schemas.microsoft.com/office/drawing/2014/main" id="{B73A79CD-4DF5-8042-9CC8-7BF571535DA9}"/>
              </a:ext>
            </a:extLst>
          </p:cNvPr>
          <p:cNvSpPr/>
          <p:nvPr/>
        </p:nvSpPr>
        <p:spPr>
          <a:xfrm rot="20849470">
            <a:off x="8887663" y="1572574"/>
            <a:ext cx="194810" cy="295349"/>
          </a:xfrm>
          <a:prstGeom prst="trapezoid">
            <a:avLst>
              <a:gd name="adj" fmla="val 36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apezoid 28">
            <a:extLst>
              <a:ext uri="{FF2B5EF4-FFF2-40B4-BE49-F238E27FC236}">
                <a16:creationId xmlns:a16="http://schemas.microsoft.com/office/drawing/2014/main" id="{7CDB4163-DBEC-6243-A4A0-145996755DC7}"/>
              </a:ext>
            </a:extLst>
          </p:cNvPr>
          <p:cNvSpPr/>
          <p:nvPr/>
        </p:nvSpPr>
        <p:spPr>
          <a:xfrm rot="20849470">
            <a:off x="8973573" y="1912625"/>
            <a:ext cx="203761" cy="349418"/>
          </a:xfrm>
          <a:prstGeom prst="trapezoid">
            <a:avLst>
              <a:gd name="adj" fmla="val 36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75306E-B92F-0648-9EF5-1AFA5AAB3C0A}"/>
              </a:ext>
            </a:extLst>
          </p:cNvPr>
          <p:cNvSpPr/>
          <p:nvPr/>
        </p:nvSpPr>
        <p:spPr>
          <a:xfrm>
            <a:off x="8874124" y="1343025"/>
            <a:ext cx="73025" cy="539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ADCF6A7-9F87-7844-A1CC-AFD903066E63}"/>
              </a:ext>
            </a:extLst>
          </p:cNvPr>
          <p:cNvSpPr/>
          <p:nvPr/>
        </p:nvSpPr>
        <p:spPr>
          <a:xfrm>
            <a:off x="8893174" y="1431925"/>
            <a:ext cx="73025" cy="539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B5B7D0-EC00-CA4D-90E1-EDDAE3BB2A16}"/>
              </a:ext>
            </a:extLst>
          </p:cNvPr>
          <p:cNvSpPr/>
          <p:nvPr/>
        </p:nvSpPr>
        <p:spPr>
          <a:xfrm>
            <a:off x="8953499" y="1625600"/>
            <a:ext cx="73025" cy="539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676AA2-98B6-3C43-AD1E-E9835B2A6189}"/>
              </a:ext>
            </a:extLst>
          </p:cNvPr>
          <p:cNvSpPr/>
          <p:nvPr/>
        </p:nvSpPr>
        <p:spPr>
          <a:xfrm>
            <a:off x="8982074" y="1736725"/>
            <a:ext cx="73025" cy="539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A6AC22-520E-8447-BF13-3B889A6861B9}"/>
              </a:ext>
            </a:extLst>
          </p:cNvPr>
          <p:cNvSpPr/>
          <p:nvPr/>
        </p:nvSpPr>
        <p:spPr>
          <a:xfrm>
            <a:off x="9045574" y="1987550"/>
            <a:ext cx="73025" cy="539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8B1C76D-3AED-7B47-AB1B-71A1A7AECE29}"/>
              </a:ext>
            </a:extLst>
          </p:cNvPr>
          <p:cNvSpPr/>
          <p:nvPr/>
        </p:nvSpPr>
        <p:spPr>
          <a:xfrm>
            <a:off x="9077324" y="2098675"/>
            <a:ext cx="73025" cy="539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75D257E7-1F9E-FF46-9E72-E1B665E91ECA}"/>
              </a:ext>
            </a:extLst>
          </p:cNvPr>
          <p:cNvSpPr/>
          <p:nvPr/>
        </p:nvSpPr>
        <p:spPr>
          <a:xfrm>
            <a:off x="9045575" y="1331722"/>
            <a:ext cx="374650" cy="106554"/>
          </a:xfrm>
          <a:custGeom>
            <a:avLst/>
            <a:gdLst>
              <a:gd name="connsiteX0" fmla="*/ 0 w 362494"/>
              <a:gd name="connsiteY0" fmla="*/ 11304 h 128779"/>
              <a:gd name="connsiteX1" fmla="*/ 333375 w 362494"/>
              <a:gd name="connsiteY1" fmla="*/ 11304 h 128779"/>
              <a:gd name="connsiteX2" fmla="*/ 323850 w 362494"/>
              <a:gd name="connsiteY2" fmla="*/ 128779 h 12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494" h="128779">
                <a:moveTo>
                  <a:pt x="0" y="11304"/>
                </a:moveTo>
                <a:cubicBezTo>
                  <a:pt x="139700" y="1514"/>
                  <a:pt x="279400" y="-8275"/>
                  <a:pt x="333375" y="11304"/>
                </a:cubicBezTo>
                <a:cubicBezTo>
                  <a:pt x="387350" y="30883"/>
                  <a:pt x="355600" y="79831"/>
                  <a:pt x="323850" y="128779"/>
                </a:cubicBezTo>
              </a:path>
            </a:pathLst>
          </a:custGeom>
          <a:noFill/>
          <a:ln w="533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B8782351-0165-5247-BCBF-C22A8DA9EC93}"/>
              </a:ext>
            </a:extLst>
          </p:cNvPr>
          <p:cNvSpPr/>
          <p:nvPr/>
        </p:nvSpPr>
        <p:spPr>
          <a:xfrm>
            <a:off x="9051925" y="1417446"/>
            <a:ext cx="384175" cy="128779"/>
          </a:xfrm>
          <a:custGeom>
            <a:avLst/>
            <a:gdLst>
              <a:gd name="connsiteX0" fmla="*/ 0 w 362494"/>
              <a:gd name="connsiteY0" fmla="*/ 11304 h 128779"/>
              <a:gd name="connsiteX1" fmla="*/ 333375 w 362494"/>
              <a:gd name="connsiteY1" fmla="*/ 11304 h 128779"/>
              <a:gd name="connsiteX2" fmla="*/ 323850 w 362494"/>
              <a:gd name="connsiteY2" fmla="*/ 128779 h 12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494" h="128779">
                <a:moveTo>
                  <a:pt x="0" y="11304"/>
                </a:moveTo>
                <a:cubicBezTo>
                  <a:pt x="139700" y="1514"/>
                  <a:pt x="279400" y="-8275"/>
                  <a:pt x="333375" y="11304"/>
                </a:cubicBezTo>
                <a:cubicBezTo>
                  <a:pt x="387350" y="30883"/>
                  <a:pt x="355600" y="79831"/>
                  <a:pt x="323850" y="128779"/>
                </a:cubicBezTo>
              </a:path>
            </a:pathLst>
          </a:custGeom>
          <a:noFill/>
          <a:ln w="533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FE7138D-8C03-C644-906C-145614B5568F}"/>
              </a:ext>
            </a:extLst>
          </p:cNvPr>
          <p:cNvSpPr/>
          <p:nvPr/>
        </p:nvSpPr>
        <p:spPr>
          <a:xfrm>
            <a:off x="9096375" y="1620646"/>
            <a:ext cx="374650" cy="128779"/>
          </a:xfrm>
          <a:custGeom>
            <a:avLst/>
            <a:gdLst>
              <a:gd name="connsiteX0" fmla="*/ 0 w 362494"/>
              <a:gd name="connsiteY0" fmla="*/ 11304 h 128779"/>
              <a:gd name="connsiteX1" fmla="*/ 333375 w 362494"/>
              <a:gd name="connsiteY1" fmla="*/ 11304 h 128779"/>
              <a:gd name="connsiteX2" fmla="*/ 323850 w 362494"/>
              <a:gd name="connsiteY2" fmla="*/ 128779 h 12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494" h="128779">
                <a:moveTo>
                  <a:pt x="0" y="11304"/>
                </a:moveTo>
                <a:cubicBezTo>
                  <a:pt x="139700" y="1514"/>
                  <a:pt x="279400" y="-8275"/>
                  <a:pt x="333375" y="11304"/>
                </a:cubicBezTo>
                <a:cubicBezTo>
                  <a:pt x="387350" y="30883"/>
                  <a:pt x="355600" y="79831"/>
                  <a:pt x="323850" y="128779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4E14223F-F0FA-BD43-8010-7BEB54E6B8B6}"/>
              </a:ext>
            </a:extLst>
          </p:cNvPr>
          <p:cNvSpPr/>
          <p:nvPr/>
        </p:nvSpPr>
        <p:spPr>
          <a:xfrm>
            <a:off x="9121775" y="1738121"/>
            <a:ext cx="400050" cy="128779"/>
          </a:xfrm>
          <a:custGeom>
            <a:avLst/>
            <a:gdLst>
              <a:gd name="connsiteX0" fmla="*/ 0 w 362494"/>
              <a:gd name="connsiteY0" fmla="*/ 11304 h 128779"/>
              <a:gd name="connsiteX1" fmla="*/ 333375 w 362494"/>
              <a:gd name="connsiteY1" fmla="*/ 11304 h 128779"/>
              <a:gd name="connsiteX2" fmla="*/ 323850 w 362494"/>
              <a:gd name="connsiteY2" fmla="*/ 128779 h 12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494" h="128779">
                <a:moveTo>
                  <a:pt x="0" y="11304"/>
                </a:moveTo>
                <a:cubicBezTo>
                  <a:pt x="139700" y="1514"/>
                  <a:pt x="279400" y="-8275"/>
                  <a:pt x="333375" y="11304"/>
                </a:cubicBezTo>
                <a:cubicBezTo>
                  <a:pt x="387350" y="30883"/>
                  <a:pt x="355600" y="79831"/>
                  <a:pt x="323850" y="128779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CE7B52A-7F4B-8D4E-9BC8-B24DC68E00FC}"/>
              </a:ext>
            </a:extLst>
          </p:cNvPr>
          <p:cNvSpPr/>
          <p:nvPr/>
        </p:nvSpPr>
        <p:spPr>
          <a:xfrm>
            <a:off x="9191625" y="1976246"/>
            <a:ext cx="374650" cy="128779"/>
          </a:xfrm>
          <a:custGeom>
            <a:avLst/>
            <a:gdLst>
              <a:gd name="connsiteX0" fmla="*/ 0 w 362494"/>
              <a:gd name="connsiteY0" fmla="*/ 11304 h 128779"/>
              <a:gd name="connsiteX1" fmla="*/ 333375 w 362494"/>
              <a:gd name="connsiteY1" fmla="*/ 11304 h 128779"/>
              <a:gd name="connsiteX2" fmla="*/ 323850 w 362494"/>
              <a:gd name="connsiteY2" fmla="*/ 128779 h 12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494" h="128779">
                <a:moveTo>
                  <a:pt x="0" y="11304"/>
                </a:moveTo>
                <a:cubicBezTo>
                  <a:pt x="139700" y="1514"/>
                  <a:pt x="279400" y="-8275"/>
                  <a:pt x="333375" y="11304"/>
                </a:cubicBezTo>
                <a:cubicBezTo>
                  <a:pt x="387350" y="30883"/>
                  <a:pt x="355600" y="79831"/>
                  <a:pt x="323850" y="128779"/>
                </a:cubicBezTo>
              </a:path>
            </a:pathLst>
          </a:custGeom>
          <a:noFill/>
          <a:ln w="5969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075BEA24-FE67-1F45-8405-5626F6711C76}"/>
              </a:ext>
            </a:extLst>
          </p:cNvPr>
          <p:cNvSpPr/>
          <p:nvPr/>
        </p:nvSpPr>
        <p:spPr>
          <a:xfrm>
            <a:off x="9207499" y="2093721"/>
            <a:ext cx="396875" cy="128779"/>
          </a:xfrm>
          <a:custGeom>
            <a:avLst/>
            <a:gdLst>
              <a:gd name="connsiteX0" fmla="*/ 0 w 362494"/>
              <a:gd name="connsiteY0" fmla="*/ 11304 h 128779"/>
              <a:gd name="connsiteX1" fmla="*/ 333375 w 362494"/>
              <a:gd name="connsiteY1" fmla="*/ 11304 h 128779"/>
              <a:gd name="connsiteX2" fmla="*/ 323850 w 362494"/>
              <a:gd name="connsiteY2" fmla="*/ 128779 h 12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494" h="128779">
                <a:moveTo>
                  <a:pt x="0" y="11304"/>
                </a:moveTo>
                <a:cubicBezTo>
                  <a:pt x="139700" y="1514"/>
                  <a:pt x="279400" y="-8275"/>
                  <a:pt x="333375" y="11304"/>
                </a:cubicBezTo>
                <a:cubicBezTo>
                  <a:pt x="387350" y="30883"/>
                  <a:pt x="355600" y="79831"/>
                  <a:pt x="323850" y="128779"/>
                </a:cubicBezTo>
              </a:path>
            </a:pathLst>
          </a:custGeom>
          <a:noFill/>
          <a:ln w="5969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04C05C-431A-B549-AA58-545E3D3B238B}"/>
              </a:ext>
            </a:extLst>
          </p:cNvPr>
          <p:cNvSpPr/>
          <p:nvPr/>
        </p:nvSpPr>
        <p:spPr>
          <a:xfrm>
            <a:off x="9471025" y="2168525"/>
            <a:ext cx="6985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9234D60-AEC6-6940-8C13-DDAF2AF806AF}"/>
              </a:ext>
            </a:extLst>
          </p:cNvPr>
          <p:cNvSpPr/>
          <p:nvPr/>
        </p:nvSpPr>
        <p:spPr>
          <a:xfrm rot="20495503" flipH="1">
            <a:off x="9530053" y="2184205"/>
            <a:ext cx="54801" cy="854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1B2263-6809-FC4C-BE82-E32D20C83C98}"/>
              </a:ext>
            </a:extLst>
          </p:cNvPr>
          <p:cNvSpPr/>
          <p:nvPr/>
        </p:nvSpPr>
        <p:spPr>
          <a:xfrm rot="20495503">
            <a:off x="9387470" y="1823782"/>
            <a:ext cx="95632" cy="854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A443B29-C4BB-EB44-B8BA-710A670DABFE}"/>
              </a:ext>
            </a:extLst>
          </p:cNvPr>
          <p:cNvSpPr/>
          <p:nvPr/>
        </p:nvSpPr>
        <p:spPr>
          <a:xfrm rot="20894704">
            <a:off x="9306216" y="1504765"/>
            <a:ext cx="95632" cy="772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944C085A-4CFF-3D4E-AF90-9F67DD42EF27}"/>
              </a:ext>
            </a:extLst>
          </p:cNvPr>
          <p:cNvSpPr/>
          <p:nvPr/>
        </p:nvSpPr>
        <p:spPr>
          <a:xfrm>
            <a:off x="6856494" y="2429240"/>
            <a:ext cx="2548006" cy="910859"/>
          </a:xfrm>
          <a:custGeom>
            <a:avLst/>
            <a:gdLst>
              <a:gd name="connsiteX0" fmla="*/ 329759 w 1768034"/>
              <a:gd name="connsiteY0" fmla="*/ 10854 h 880804"/>
              <a:gd name="connsiteX1" fmla="*/ 123384 w 1768034"/>
              <a:gd name="connsiteY1" fmla="*/ 17204 h 880804"/>
              <a:gd name="connsiteX2" fmla="*/ 31309 w 1768034"/>
              <a:gd name="connsiteY2" fmla="*/ 172779 h 880804"/>
              <a:gd name="connsiteX3" fmla="*/ 21784 w 1768034"/>
              <a:gd name="connsiteY3" fmla="*/ 436304 h 880804"/>
              <a:gd name="connsiteX4" fmla="*/ 307534 w 1768034"/>
              <a:gd name="connsiteY4" fmla="*/ 620454 h 880804"/>
              <a:gd name="connsiteX5" fmla="*/ 1768034 w 1768034"/>
              <a:gd name="connsiteY5" fmla="*/ 880804 h 880804"/>
              <a:gd name="connsiteX0" fmla="*/ 321130 w 1759405"/>
              <a:gd name="connsiteY0" fmla="*/ 10854 h 880804"/>
              <a:gd name="connsiteX1" fmla="*/ 114755 w 1759405"/>
              <a:gd name="connsiteY1" fmla="*/ 17204 h 880804"/>
              <a:gd name="connsiteX2" fmla="*/ 22680 w 1759405"/>
              <a:gd name="connsiteY2" fmla="*/ 172779 h 880804"/>
              <a:gd name="connsiteX3" fmla="*/ 13155 w 1759405"/>
              <a:gd name="connsiteY3" fmla="*/ 436304 h 880804"/>
              <a:gd name="connsiteX4" fmla="*/ 298905 w 1759405"/>
              <a:gd name="connsiteY4" fmla="*/ 620454 h 880804"/>
              <a:gd name="connsiteX5" fmla="*/ 1759405 w 1759405"/>
              <a:gd name="connsiteY5" fmla="*/ 880804 h 880804"/>
              <a:gd name="connsiteX0" fmla="*/ 349210 w 1787485"/>
              <a:gd name="connsiteY0" fmla="*/ 10854 h 880804"/>
              <a:gd name="connsiteX1" fmla="*/ 142835 w 1787485"/>
              <a:gd name="connsiteY1" fmla="*/ 17204 h 880804"/>
              <a:gd name="connsiteX2" fmla="*/ 50760 w 1787485"/>
              <a:gd name="connsiteY2" fmla="*/ 172779 h 880804"/>
              <a:gd name="connsiteX3" fmla="*/ 41235 w 1787485"/>
              <a:gd name="connsiteY3" fmla="*/ 436304 h 880804"/>
              <a:gd name="connsiteX4" fmla="*/ 589757 w 1787485"/>
              <a:gd name="connsiteY4" fmla="*/ 639504 h 880804"/>
              <a:gd name="connsiteX5" fmla="*/ 1787485 w 1787485"/>
              <a:gd name="connsiteY5" fmla="*/ 880804 h 880804"/>
              <a:gd name="connsiteX0" fmla="*/ 343102 w 1781377"/>
              <a:gd name="connsiteY0" fmla="*/ 12334 h 882284"/>
              <a:gd name="connsiteX1" fmla="*/ 136727 w 1781377"/>
              <a:gd name="connsiteY1" fmla="*/ 18684 h 882284"/>
              <a:gd name="connsiteX2" fmla="*/ 64117 w 1781377"/>
              <a:gd name="connsiteY2" fmla="*/ 196484 h 882284"/>
              <a:gd name="connsiteX3" fmla="*/ 35127 w 1781377"/>
              <a:gd name="connsiteY3" fmla="*/ 437784 h 882284"/>
              <a:gd name="connsiteX4" fmla="*/ 583649 w 1781377"/>
              <a:gd name="connsiteY4" fmla="*/ 640984 h 882284"/>
              <a:gd name="connsiteX5" fmla="*/ 1781377 w 1781377"/>
              <a:gd name="connsiteY5" fmla="*/ 882284 h 882284"/>
              <a:gd name="connsiteX0" fmla="*/ 282636 w 1720911"/>
              <a:gd name="connsiteY0" fmla="*/ 12334 h 882284"/>
              <a:gd name="connsiteX1" fmla="*/ 76261 w 1720911"/>
              <a:gd name="connsiteY1" fmla="*/ 18684 h 882284"/>
              <a:gd name="connsiteX2" fmla="*/ 3651 w 1720911"/>
              <a:gd name="connsiteY2" fmla="*/ 196484 h 882284"/>
              <a:gd name="connsiteX3" fmla="*/ 175795 w 1720911"/>
              <a:gd name="connsiteY3" fmla="*/ 494934 h 882284"/>
              <a:gd name="connsiteX4" fmla="*/ 523183 w 1720911"/>
              <a:gd name="connsiteY4" fmla="*/ 640984 h 882284"/>
              <a:gd name="connsiteX5" fmla="*/ 1720911 w 1720911"/>
              <a:gd name="connsiteY5" fmla="*/ 882284 h 882284"/>
              <a:gd name="connsiteX0" fmla="*/ 282636 w 1720911"/>
              <a:gd name="connsiteY0" fmla="*/ 12334 h 882284"/>
              <a:gd name="connsiteX1" fmla="*/ 76261 w 1720911"/>
              <a:gd name="connsiteY1" fmla="*/ 18684 h 882284"/>
              <a:gd name="connsiteX2" fmla="*/ 3651 w 1720911"/>
              <a:gd name="connsiteY2" fmla="*/ 196484 h 882284"/>
              <a:gd name="connsiteX3" fmla="*/ 175795 w 1720911"/>
              <a:gd name="connsiteY3" fmla="*/ 494934 h 882284"/>
              <a:gd name="connsiteX4" fmla="*/ 1225146 w 1720911"/>
              <a:gd name="connsiteY4" fmla="*/ 532907 h 882284"/>
              <a:gd name="connsiteX5" fmla="*/ 1720911 w 1720911"/>
              <a:gd name="connsiteY5" fmla="*/ 882284 h 882284"/>
              <a:gd name="connsiteX0" fmla="*/ 282636 w 1720911"/>
              <a:gd name="connsiteY0" fmla="*/ 12334 h 882284"/>
              <a:gd name="connsiteX1" fmla="*/ 76261 w 1720911"/>
              <a:gd name="connsiteY1" fmla="*/ 18684 h 882284"/>
              <a:gd name="connsiteX2" fmla="*/ 3651 w 1720911"/>
              <a:gd name="connsiteY2" fmla="*/ 196484 h 882284"/>
              <a:gd name="connsiteX3" fmla="*/ 175795 w 1720911"/>
              <a:gd name="connsiteY3" fmla="*/ 494934 h 882284"/>
              <a:gd name="connsiteX4" fmla="*/ 1225146 w 1720911"/>
              <a:gd name="connsiteY4" fmla="*/ 532907 h 882284"/>
              <a:gd name="connsiteX5" fmla="*/ 1369931 w 1720911"/>
              <a:gd name="connsiteY5" fmla="*/ 726173 h 882284"/>
              <a:gd name="connsiteX6" fmla="*/ 1720911 w 1720911"/>
              <a:gd name="connsiteY6" fmla="*/ 882284 h 882284"/>
              <a:gd name="connsiteX0" fmla="*/ 282636 w 1720911"/>
              <a:gd name="connsiteY0" fmla="*/ 12334 h 882284"/>
              <a:gd name="connsiteX1" fmla="*/ 76261 w 1720911"/>
              <a:gd name="connsiteY1" fmla="*/ 18684 h 882284"/>
              <a:gd name="connsiteX2" fmla="*/ 3651 w 1720911"/>
              <a:gd name="connsiteY2" fmla="*/ 196484 h 882284"/>
              <a:gd name="connsiteX3" fmla="*/ 175795 w 1720911"/>
              <a:gd name="connsiteY3" fmla="*/ 494934 h 882284"/>
              <a:gd name="connsiteX4" fmla="*/ 1225146 w 1720911"/>
              <a:gd name="connsiteY4" fmla="*/ 532907 h 882284"/>
              <a:gd name="connsiteX5" fmla="*/ 1673721 w 1720911"/>
              <a:gd name="connsiteY5" fmla="*/ 645115 h 882284"/>
              <a:gd name="connsiteX6" fmla="*/ 1720911 w 1720911"/>
              <a:gd name="connsiteY6" fmla="*/ 882284 h 882284"/>
              <a:gd name="connsiteX0" fmla="*/ 282636 w 2021752"/>
              <a:gd name="connsiteY0" fmla="*/ 12334 h 879282"/>
              <a:gd name="connsiteX1" fmla="*/ 76261 w 2021752"/>
              <a:gd name="connsiteY1" fmla="*/ 18684 h 879282"/>
              <a:gd name="connsiteX2" fmla="*/ 3651 w 2021752"/>
              <a:gd name="connsiteY2" fmla="*/ 196484 h 879282"/>
              <a:gd name="connsiteX3" fmla="*/ 175795 w 2021752"/>
              <a:gd name="connsiteY3" fmla="*/ 494934 h 879282"/>
              <a:gd name="connsiteX4" fmla="*/ 1225146 w 2021752"/>
              <a:gd name="connsiteY4" fmla="*/ 532907 h 879282"/>
              <a:gd name="connsiteX5" fmla="*/ 1673721 w 2021752"/>
              <a:gd name="connsiteY5" fmla="*/ 645115 h 879282"/>
              <a:gd name="connsiteX6" fmla="*/ 2021752 w 2021752"/>
              <a:gd name="connsiteY6" fmla="*/ 879282 h 879282"/>
              <a:gd name="connsiteX0" fmla="*/ 282636 w 2021862"/>
              <a:gd name="connsiteY0" fmla="*/ 12334 h 879282"/>
              <a:gd name="connsiteX1" fmla="*/ 76261 w 2021862"/>
              <a:gd name="connsiteY1" fmla="*/ 18684 h 879282"/>
              <a:gd name="connsiteX2" fmla="*/ 3651 w 2021862"/>
              <a:gd name="connsiteY2" fmla="*/ 196484 h 879282"/>
              <a:gd name="connsiteX3" fmla="*/ 175795 w 2021862"/>
              <a:gd name="connsiteY3" fmla="*/ 494934 h 879282"/>
              <a:gd name="connsiteX4" fmla="*/ 1225146 w 2021862"/>
              <a:gd name="connsiteY4" fmla="*/ 532907 h 879282"/>
              <a:gd name="connsiteX5" fmla="*/ 1673721 w 2021862"/>
              <a:gd name="connsiteY5" fmla="*/ 645115 h 879282"/>
              <a:gd name="connsiteX6" fmla="*/ 2021752 w 2021862"/>
              <a:gd name="connsiteY6" fmla="*/ 879282 h 879282"/>
              <a:gd name="connsiteX0" fmla="*/ 282636 w 2021862"/>
              <a:gd name="connsiteY0" fmla="*/ 12334 h 879282"/>
              <a:gd name="connsiteX1" fmla="*/ 76261 w 2021862"/>
              <a:gd name="connsiteY1" fmla="*/ 18684 h 879282"/>
              <a:gd name="connsiteX2" fmla="*/ 3651 w 2021862"/>
              <a:gd name="connsiteY2" fmla="*/ 196484 h 879282"/>
              <a:gd name="connsiteX3" fmla="*/ 175795 w 2021862"/>
              <a:gd name="connsiteY3" fmla="*/ 494934 h 879282"/>
              <a:gd name="connsiteX4" fmla="*/ 1225146 w 2021862"/>
              <a:gd name="connsiteY4" fmla="*/ 532907 h 879282"/>
              <a:gd name="connsiteX5" fmla="*/ 1673721 w 2021862"/>
              <a:gd name="connsiteY5" fmla="*/ 645115 h 879282"/>
              <a:gd name="connsiteX6" fmla="*/ 2021752 w 2021862"/>
              <a:gd name="connsiteY6" fmla="*/ 879282 h 879282"/>
              <a:gd name="connsiteX0" fmla="*/ 282636 w 2021862"/>
              <a:gd name="connsiteY0" fmla="*/ 12334 h 879282"/>
              <a:gd name="connsiteX1" fmla="*/ 76261 w 2021862"/>
              <a:gd name="connsiteY1" fmla="*/ 18684 h 879282"/>
              <a:gd name="connsiteX2" fmla="*/ 3651 w 2021862"/>
              <a:gd name="connsiteY2" fmla="*/ 196484 h 879282"/>
              <a:gd name="connsiteX3" fmla="*/ 175795 w 2021862"/>
              <a:gd name="connsiteY3" fmla="*/ 494934 h 879282"/>
              <a:gd name="connsiteX4" fmla="*/ 1225146 w 2021862"/>
              <a:gd name="connsiteY4" fmla="*/ 532907 h 879282"/>
              <a:gd name="connsiteX5" fmla="*/ 1673721 w 2021862"/>
              <a:gd name="connsiteY5" fmla="*/ 645115 h 879282"/>
              <a:gd name="connsiteX6" fmla="*/ 2021752 w 2021862"/>
              <a:gd name="connsiteY6" fmla="*/ 879282 h 879282"/>
              <a:gd name="connsiteX0" fmla="*/ 282636 w 2021862"/>
              <a:gd name="connsiteY0" fmla="*/ 12334 h 879282"/>
              <a:gd name="connsiteX1" fmla="*/ 76261 w 2021862"/>
              <a:gd name="connsiteY1" fmla="*/ 18684 h 879282"/>
              <a:gd name="connsiteX2" fmla="*/ 3651 w 2021862"/>
              <a:gd name="connsiteY2" fmla="*/ 196484 h 879282"/>
              <a:gd name="connsiteX3" fmla="*/ 175795 w 2021862"/>
              <a:gd name="connsiteY3" fmla="*/ 494934 h 879282"/>
              <a:gd name="connsiteX4" fmla="*/ 1225146 w 2021862"/>
              <a:gd name="connsiteY4" fmla="*/ 532907 h 879282"/>
              <a:gd name="connsiteX5" fmla="*/ 1673721 w 2021862"/>
              <a:gd name="connsiteY5" fmla="*/ 645115 h 879282"/>
              <a:gd name="connsiteX6" fmla="*/ 2021752 w 2021862"/>
              <a:gd name="connsiteY6" fmla="*/ 879282 h 879282"/>
              <a:gd name="connsiteX0" fmla="*/ 282636 w 2021874"/>
              <a:gd name="connsiteY0" fmla="*/ 12334 h 879282"/>
              <a:gd name="connsiteX1" fmla="*/ 76261 w 2021874"/>
              <a:gd name="connsiteY1" fmla="*/ 18684 h 879282"/>
              <a:gd name="connsiteX2" fmla="*/ 3651 w 2021874"/>
              <a:gd name="connsiteY2" fmla="*/ 196484 h 879282"/>
              <a:gd name="connsiteX3" fmla="*/ 175795 w 2021874"/>
              <a:gd name="connsiteY3" fmla="*/ 494934 h 879282"/>
              <a:gd name="connsiteX4" fmla="*/ 1225146 w 2021874"/>
              <a:gd name="connsiteY4" fmla="*/ 532907 h 879282"/>
              <a:gd name="connsiteX5" fmla="*/ 1673721 w 2021874"/>
              <a:gd name="connsiteY5" fmla="*/ 645115 h 879282"/>
              <a:gd name="connsiteX6" fmla="*/ 2021752 w 2021874"/>
              <a:gd name="connsiteY6" fmla="*/ 879282 h 879282"/>
              <a:gd name="connsiteX0" fmla="*/ 282636 w 2021874"/>
              <a:gd name="connsiteY0" fmla="*/ 12334 h 879282"/>
              <a:gd name="connsiteX1" fmla="*/ 76261 w 2021874"/>
              <a:gd name="connsiteY1" fmla="*/ 18684 h 879282"/>
              <a:gd name="connsiteX2" fmla="*/ 3651 w 2021874"/>
              <a:gd name="connsiteY2" fmla="*/ 196484 h 879282"/>
              <a:gd name="connsiteX3" fmla="*/ 175795 w 2021874"/>
              <a:gd name="connsiteY3" fmla="*/ 494934 h 879282"/>
              <a:gd name="connsiteX4" fmla="*/ 1225146 w 2021874"/>
              <a:gd name="connsiteY4" fmla="*/ 532907 h 879282"/>
              <a:gd name="connsiteX5" fmla="*/ 1673721 w 2021874"/>
              <a:gd name="connsiteY5" fmla="*/ 645115 h 879282"/>
              <a:gd name="connsiteX6" fmla="*/ 2021752 w 2021874"/>
              <a:gd name="connsiteY6" fmla="*/ 879282 h 879282"/>
              <a:gd name="connsiteX0" fmla="*/ 282636 w 2366894"/>
              <a:gd name="connsiteY0" fmla="*/ 12334 h 861269"/>
              <a:gd name="connsiteX1" fmla="*/ 76261 w 2366894"/>
              <a:gd name="connsiteY1" fmla="*/ 18684 h 861269"/>
              <a:gd name="connsiteX2" fmla="*/ 3651 w 2366894"/>
              <a:gd name="connsiteY2" fmla="*/ 196484 h 861269"/>
              <a:gd name="connsiteX3" fmla="*/ 175795 w 2366894"/>
              <a:gd name="connsiteY3" fmla="*/ 494934 h 861269"/>
              <a:gd name="connsiteX4" fmla="*/ 1225146 w 2366894"/>
              <a:gd name="connsiteY4" fmla="*/ 532907 h 861269"/>
              <a:gd name="connsiteX5" fmla="*/ 1673721 w 2366894"/>
              <a:gd name="connsiteY5" fmla="*/ 645115 h 861269"/>
              <a:gd name="connsiteX6" fmla="*/ 2366835 w 2366894"/>
              <a:gd name="connsiteY6" fmla="*/ 861269 h 861269"/>
              <a:gd name="connsiteX0" fmla="*/ 282636 w 2366974"/>
              <a:gd name="connsiteY0" fmla="*/ 12334 h 861269"/>
              <a:gd name="connsiteX1" fmla="*/ 76261 w 2366974"/>
              <a:gd name="connsiteY1" fmla="*/ 18684 h 861269"/>
              <a:gd name="connsiteX2" fmla="*/ 3651 w 2366974"/>
              <a:gd name="connsiteY2" fmla="*/ 196484 h 861269"/>
              <a:gd name="connsiteX3" fmla="*/ 175795 w 2366974"/>
              <a:gd name="connsiteY3" fmla="*/ 494934 h 861269"/>
              <a:gd name="connsiteX4" fmla="*/ 1225146 w 2366974"/>
              <a:gd name="connsiteY4" fmla="*/ 532907 h 861269"/>
              <a:gd name="connsiteX5" fmla="*/ 1968663 w 2366974"/>
              <a:gd name="connsiteY5" fmla="*/ 600083 h 861269"/>
              <a:gd name="connsiteX6" fmla="*/ 2366835 w 2366974"/>
              <a:gd name="connsiteY6" fmla="*/ 861269 h 86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66974" h="861269">
                <a:moveTo>
                  <a:pt x="282636" y="12334"/>
                </a:moveTo>
                <a:cubicBezTo>
                  <a:pt x="204319" y="2015"/>
                  <a:pt x="122758" y="-12008"/>
                  <a:pt x="76261" y="18684"/>
                </a:cubicBezTo>
                <a:cubicBezTo>
                  <a:pt x="29764" y="49376"/>
                  <a:pt x="-12938" y="117109"/>
                  <a:pt x="3651" y="196484"/>
                </a:cubicBezTo>
                <a:cubicBezTo>
                  <a:pt x="20240" y="275859"/>
                  <a:pt x="-27788" y="438863"/>
                  <a:pt x="175795" y="494934"/>
                </a:cubicBezTo>
                <a:cubicBezTo>
                  <a:pt x="379378" y="551005"/>
                  <a:pt x="1149999" y="425318"/>
                  <a:pt x="1225146" y="532907"/>
                </a:cubicBezTo>
                <a:cubicBezTo>
                  <a:pt x="1315040" y="709546"/>
                  <a:pt x="1778382" y="545356"/>
                  <a:pt x="1968663" y="600083"/>
                </a:cubicBezTo>
                <a:cubicBezTo>
                  <a:pt x="2158945" y="654810"/>
                  <a:pt x="2373225" y="682142"/>
                  <a:pt x="2366835" y="861269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8FA2D553-FC9B-844D-AF77-227C2ACEBCD0}"/>
              </a:ext>
            </a:extLst>
          </p:cNvPr>
          <p:cNvSpPr/>
          <p:nvPr/>
        </p:nvSpPr>
        <p:spPr>
          <a:xfrm>
            <a:off x="6768353" y="2359546"/>
            <a:ext cx="1686671" cy="1085329"/>
          </a:xfrm>
          <a:custGeom>
            <a:avLst/>
            <a:gdLst>
              <a:gd name="connsiteX0" fmla="*/ 329759 w 1768034"/>
              <a:gd name="connsiteY0" fmla="*/ 10854 h 880804"/>
              <a:gd name="connsiteX1" fmla="*/ 123384 w 1768034"/>
              <a:gd name="connsiteY1" fmla="*/ 17204 h 880804"/>
              <a:gd name="connsiteX2" fmla="*/ 31309 w 1768034"/>
              <a:gd name="connsiteY2" fmla="*/ 172779 h 880804"/>
              <a:gd name="connsiteX3" fmla="*/ 21784 w 1768034"/>
              <a:gd name="connsiteY3" fmla="*/ 436304 h 880804"/>
              <a:gd name="connsiteX4" fmla="*/ 307534 w 1768034"/>
              <a:gd name="connsiteY4" fmla="*/ 620454 h 880804"/>
              <a:gd name="connsiteX5" fmla="*/ 1768034 w 1768034"/>
              <a:gd name="connsiteY5" fmla="*/ 880804 h 880804"/>
              <a:gd name="connsiteX0" fmla="*/ 321130 w 1759405"/>
              <a:gd name="connsiteY0" fmla="*/ 10854 h 880804"/>
              <a:gd name="connsiteX1" fmla="*/ 114755 w 1759405"/>
              <a:gd name="connsiteY1" fmla="*/ 17204 h 880804"/>
              <a:gd name="connsiteX2" fmla="*/ 22680 w 1759405"/>
              <a:gd name="connsiteY2" fmla="*/ 172779 h 880804"/>
              <a:gd name="connsiteX3" fmla="*/ 13155 w 1759405"/>
              <a:gd name="connsiteY3" fmla="*/ 436304 h 880804"/>
              <a:gd name="connsiteX4" fmla="*/ 298905 w 1759405"/>
              <a:gd name="connsiteY4" fmla="*/ 620454 h 880804"/>
              <a:gd name="connsiteX5" fmla="*/ 1759405 w 1759405"/>
              <a:gd name="connsiteY5" fmla="*/ 880804 h 880804"/>
              <a:gd name="connsiteX0" fmla="*/ 349210 w 1787485"/>
              <a:gd name="connsiteY0" fmla="*/ 10854 h 880804"/>
              <a:gd name="connsiteX1" fmla="*/ 142835 w 1787485"/>
              <a:gd name="connsiteY1" fmla="*/ 17204 h 880804"/>
              <a:gd name="connsiteX2" fmla="*/ 50760 w 1787485"/>
              <a:gd name="connsiteY2" fmla="*/ 172779 h 880804"/>
              <a:gd name="connsiteX3" fmla="*/ 41235 w 1787485"/>
              <a:gd name="connsiteY3" fmla="*/ 436304 h 880804"/>
              <a:gd name="connsiteX4" fmla="*/ 589757 w 1787485"/>
              <a:gd name="connsiteY4" fmla="*/ 639504 h 880804"/>
              <a:gd name="connsiteX5" fmla="*/ 1787485 w 1787485"/>
              <a:gd name="connsiteY5" fmla="*/ 880804 h 880804"/>
              <a:gd name="connsiteX0" fmla="*/ 343102 w 1781377"/>
              <a:gd name="connsiteY0" fmla="*/ 12334 h 882284"/>
              <a:gd name="connsiteX1" fmla="*/ 136727 w 1781377"/>
              <a:gd name="connsiteY1" fmla="*/ 18684 h 882284"/>
              <a:gd name="connsiteX2" fmla="*/ 64117 w 1781377"/>
              <a:gd name="connsiteY2" fmla="*/ 196484 h 882284"/>
              <a:gd name="connsiteX3" fmla="*/ 35127 w 1781377"/>
              <a:gd name="connsiteY3" fmla="*/ 437784 h 882284"/>
              <a:gd name="connsiteX4" fmla="*/ 583649 w 1781377"/>
              <a:gd name="connsiteY4" fmla="*/ 640984 h 882284"/>
              <a:gd name="connsiteX5" fmla="*/ 1781377 w 1781377"/>
              <a:gd name="connsiteY5" fmla="*/ 882284 h 882284"/>
              <a:gd name="connsiteX0" fmla="*/ 282636 w 1720911"/>
              <a:gd name="connsiteY0" fmla="*/ 12334 h 882284"/>
              <a:gd name="connsiteX1" fmla="*/ 76261 w 1720911"/>
              <a:gd name="connsiteY1" fmla="*/ 18684 h 882284"/>
              <a:gd name="connsiteX2" fmla="*/ 3651 w 1720911"/>
              <a:gd name="connsiteY2" fmla="*/ 196484 h 882284"/>
              <a:gd name="connsiteX3" fmla="*/ 175795 w 1720911"/>
              <a:gd name="connsiteY3" fmla="*/ 494934 h 882284"/>
              <a:gd name="connsiteX4" fmla="*/ 523183 w 1720911"/>
              <a:gd name="connsiteY4" fmla="*/ 640984 h 882284"/>
              <a:gd name="connsiteX5" fmla="*/ 1720911 w 1720911"/>
              <a:gd name="connsiteY5" fmla="*/ 882284 h 882284"/>
              <a:gd name="connsiteX0" fmla="*/ 282636 w 1720911"/>
              <a:gd name="connsiteY0" fmla="*/ 12334 h 882284"/>
              <a:gd name="connsiteX1" fmla="*/ 76261 w 1720911"/>
              <a:gd name="connsiteY1" fmla="*/ 18684 h 882284"/>
              <a:gd name="connsiteX2" fmla="*/ 3651 w 1720911"/>
              <a:gd name="connsiteY2" fmla="*/ 196484 h 882284"/>
              <a:gd name="connsiteX3" fmla="*/ 175795 w 1720911"/>
              <a:gd name="connsiteY3" fmla="*/ 494934 h 882284"/>
              <a:gd name="connsiteX4" fmla="*/ 497230 w 1720911"/>
              <a:gd name="connsiteY4" fmla="*/ 684348 h 882284"/>
              <a:gd name="connsiteX5" fmla="*/ 1720911 w 1720911"/>
              <a:gd name="connsiteY5" fmla="*/ 882284 h 882284"/>
              <a:gd name="connsiteX0" fmla="*/ 280687 w 1718962"/>
              <a:gd name="connsiteY0" fmla="*/ 12334 h 882284"/>
              <a:gd name="connsiteX1" fmla="*/ 74312 w 1718962"/>
              <a:gd name="connsiteY1" fmla="*/ 18684 h 882284"/>
              <a:gd name="connsiteX2" fmla="*/ 1702 w 1718962"/>
              <a:gd name="connsiteY2" fmla="*/ 196484 h 882284"/>
              <a:gd name="connsiteX3" fmla="*/ 134917 w 1718962"/>
              <a:gd name="connsiteY3" fmla="*/ 517891 h 882284"/>
              <a:gd name="connsiteX4" fmla="*/ 495281 w 1718962"/>
              <a:gd name="connsiteY4" fmla="*/ 684348 h 882284"/>
              <a:gd name="connsiteX5" fmla="*/ 1718962 w 1718962"/>
              <a:gd name="connsiteY5" fmla="*/ 882284 h 882284"/>
              <a:gd name="connsiteX0" fmla="*/ 282055 w 1720330"/>
              <a:gd name="connsiteY0" fmla="*/ 1765 h 871715"/>
              <a:gd name="connsiteX1" fmla="*/ 62703 w 1720330"/>
              <a:gd name="connsiteY1" fmla="*/ 59131 h 871715"/>
              <a:gd name="connsiteX2" fmla="*/ 3070 w 1720330"/>
              <a:gd name="connsiteY2" fmla="*/ 185915 h 871715"/>
              <a:gd name="connsiteX3" fmla="*/ 136285 w 1720330"/>
              <a:gd name="connsiteY3" fmla="*/ 507322 h 871715"/>
              <a:gd name="connsiteX4" fmla="*/ 496649 w 1720330"/>
              <a:gd name="connsiteY4" fmla="*/ 673779 h 871715"/>
              <a:gd name="connsiteX5" fmla="*/ 1720330 w 1720330"/>
              <a:gd name="connsiteY5" fmla="*/ 871715 h 871715"/>
              <a:gd name="connsiteX0" fmla="*/ 285103 w 1723378"/>
              <a:gd name="connsiteY0" fmla="*/ 2006 h 871956"/>
              <a:gd name="connsiteX1" fmla="*/ 65751 w 1723378"/>
              <a:gd name="connsiteY1" fmla="*/ 59372 h 871956"/>
              <a:gd name="connsiteX2" fmla="*/ 2874 w 1723378"/>
              <a:gd name="connsiteY2" fmla="*/ 221868 h 871956"/>
              <a:gd name="connsiteX3" fmla="*/ 139333 w 1723378"/>
              <a:gd name="connsiteY3" fmla="*/ 507563 h 871956"/>
              <a:gd name="connsiteX4" fmla="*/ 499697 w 1723378"/>
              <a:gd name="connsiteY4" fmla="*/ 674020 h 871956"/>
              <a:gd name="connsiteX5" fmla="*/ 1723378 w 1723378"/>
              <a:gd name="connsiteY5" fmla="*/ 871956 h 87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378" h="871956">
                <a:moveTo>
                  <a:pt x="285103" y="2006"/>
                </a:moveTo>
                <a:cubicBezTo>
                  <a:pt x="206786" y="-8313"/>
                  <a:pt x="112789" y="22728"/>
                  <a:pt x="65751" y="59372"/>
                </a:cubicBezTo>
                <a:cubicBezTo>
                  <a:pt x="18713" y="96016"/>
                  <a:pt x="-9390" y="147169"/>
                  <a:pt x="2874" y="221868"/>
                </a:cubicBezTo>
                <a:cubicBezTo>
                  <a:pt x="15138" y="296567"/>
                  <a:pt x="56529" y="432204"/>
                  <a:pt x="139333" y="507563"/>
                </a:cubicBezTo>
                <a:cubicBezTo>
                  <a:pt x="222137" y="582922"/>
                  <a:pt x="208655" y="599937"/>
                  <a:pt x="499697" y="674020"/>
                </a:cubicBezTo>
                <a:cubicBezTo>
                  <a:pt x="790739" y="748103"/>
                  <a:pt x="1138649" y="778822"/>
                  <a:pt x="1723378" y="871956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rapezoid 49">
            <a:extLst>
              <a:ext uri="{FF2B5EF4-FFF2-40B4-BE49-F238E27FC236}">
                <a16:creationId xmlns:a16="http://schemas.microsoft.com/office/drawing/2014/main" id="{6A046C34-DE96-884C-BC92-94DF359A8ED5}"/>
              </a:ext>
            </a:extLst>
          </p:cNvPr>
          <p:cNvSpPr/>
          <p:nvPr/>
        </p:nvSpPr>
        <p:spPr>
          <a:xfrm>
            <a:off x="8004396" y="1517767"/>
            <a:ext cx="433257" cy="531037"/>
          </a:xfrm>
          <a:prstGeom prst="trapezoid">
            <a:avLst>
              <a:gd name="adj" fmla="val 8343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rapezoid 50">
            <a:extLst>
              <a:ext uri="{FF2B5EF4-FFF2-40B4-BE49-F238E27FC236}">
                <a16:creationId xmlns:a16="http://schemas.microsoft.com/office/drawing/2014/main" id="{DE25F34E-0656-5247-AB9D-5BD474A5B46A}"/>
              </a:ext>
            </a:extLst>
          </p:cNvPr>
          <p:cNvSpPr/>
          <p:nvPr/>
        </p:nvSpPr>
        <p:spPr>
          <a:xfrm>
            <a:off x="7793607" y="1114425"/>
            <a:ext cx="372493" cy="220004"/>
          </a:xfrm>
          <a:prstGeom prst="trapezoid">
            <a:avLst>
              <a:gd name="adj" fmla="val 13473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4E52C20-750F-2E4F-9A69-C901D996A39F}"/>
              </a:ext>
            </a:extLst>
          </p:cNvPr>
          <p:cNvSpPr/>
          <p:nvPr/>
        </p:nvSpPr>
        <p:spPr>
          <a:xfrm>
            <a:off x="8207374" y="1546225"/>
            <a:ext cx="57151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6FF6E01-17C6-1644-AD7C-2E50DCD2C7C2}"/>
              </a:ext>
            </a:extLst>
          </p:cNvPr>
          <p:cNvSpPr/>
          <p:nvPr/>
        </p:nvSpPr>
        <p:spPr>
          <a:xfrm>
            <a:off x="8210549" y="1609725"/>
            <a:ext cx="57151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3D9D144-98FF-D74A-BDFC-D33720CA57DF}"/>
              </a:ext>
            </a:extLst>
          </p:cNvPr>
          <p:cNvSpPr/>
          <p:nvPr/>
        </p:nvSpPr>
        <p:spPr>
          <a:xfrm>
            <a:off x="8213724" y="1676400"/>
            <a:ext cx="57151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DB02925-CAE5-1D4E-AE7A-ABA9F5C8B919}"/>
              </a:ext>
            </a:extLst>
          </p:cNvPr>
          <p:cNvSpPr/>
          <p:nvPr/>
        </p:nvSpPr>
        <p:spPr>
          <a:xfrm>
            <a:off x="8216899" y="1739900"/>
            <a:ext cx="57151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807E59F-783A-9D4A-8DAD-EF809006C7B5}"/>
              </a:ext>
            </a:extLst>
          </p:cNvPr>
          <p:cNvSpPr/>
          <p:nvPr/>
        </p:nvSpPr>
        <p:spPr>
          <a:xfrm>
            <a:off x="8220074" y="1800225"/>
            <a:ext cx="57151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E1B6CBB-AC5A-B344-B4EA-76FC8DCEEC7F}"/>
              </a:ext>
            </a:extLst>
          </p:cNvPr>
          <p:cNvSpPr/>
          <p:nvPr/>
        </p:nvSpPr>
        <p:spPr>
          <a:xfrm>
            <a:off x="8223249" y="1860550"/>
            <a:ext cx="57151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554B585-AAC9-6342-A5D6-FC2525AA30E0}"/>
              </a:ext>
            </a:extLst>
          </p:cNvPr>
          <p:cNvSpPr/>
          <p:nvPr/>
        </p:nvSpPr>
        <p:spPr>
          <a:xfrm>
            <a:off x="8226424" y="1920875"/>
            <a:ext cx="57151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87E7096-CF44-654F-91C7-27EE9666FF95}"/>
              </a:ext>
            </a:extLst>
          </p:cNvPr>
          <p:cNvSpPr/>
          <p:nvPr/>
        </p:nvSpPr>
        <p:spPr>
          <a:xfrm>
            <a:off x="8226424" y="1987550"/>
            <a:ext cx="57151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rapezoid 59">
            <a:extLst>
              <a:ext uri="{FF2B5EF4-FFF2-40B4-BE49-F238E27FC236}">
                <a16:creationId xmlns:a16="http://schemas.microsoft.com/office/drawing/2014/main" id="{617D6A96-3350-FE46-938E-4EB5FA669CFB}"/>
              </a:ext>
            </a:extLst>
          </p:cNvPr>
          <p:cNvSpPr/>
          <p:nvPr/>
        </p:nvSpPr>
        <p:spPr>
          <a:xfrm>
            <a:off x="8090663" y="2171467"/>
            <a:ext cx="201043" cy="149225"/>
          </a:xfrm>
          <a:prstGeom prst="trapezoid">
            <a:avLst>
              <a:gd name="adj" fmla="val 15601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rapezoid 60">
            <a:extLst>
              <a:ext uri="{FF2B5EF4-FFF2-40B4-BE49-F238E27FC236}">
                <a16:creationId xmlns:a16="http://schemas.microsoft.com/office/drawing/2014/main" id="{FDE96881-A0BC-4B47-B6AC-3F6B90B3982E}"/>
              </a:ext>
            </a:extLst>
          </p:cNvPr>
          <p:cNvSpPr/>
          <p:nvPr/>
        </p:nvSpPr>
        <p:spPr>
          <a:xfrm>
            <a:off x="8536557" y="2311400"/>
            <a:ext cx="201043" cy="149225"/>
          </a:xfrm>
          <a:prstGeom prst="trapezoid">
            <a:avLst>
              <a:gd name="adj" fmla="val 1985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rapezoid 61">
            <a:extLst>
              <a:ext uri="{FF2B5EF4-FFF2-40B4-BE49-F238E27FC236}">
                <a16:creationId xmlns:a16="http://schemas.microsoft.com/office/drawing/2014/main" id="{B9FA5361-34A3-0C43-B390-6FADD3F09499}"/>
              </a:ext>
            </a:extLst>
          </p:cNvPr>
          <p:cNvSpPr/>
          <p:nvPr/>
        </p:nvSpPr>
        <p:spPr>
          <a:xfrm>
            <a:off x="7689530" y="2430966"/>
            <a:ext cx="484314" cy="282497"/>
          </a:xfrm>
          <a:prstGeom prst="trapezoid">
            <a:avLst>
              <a:gd name="adj" fmla="val 13473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024CB359-13C9-0640-ABD0-6380CEA44DBE}"/>
              </a:ext>
            </a:extLst>
          </p:cNvPr>
          <p:cNvSpPr/>
          <p:nvPr/>
        </p:nvSpPr>
        <p:spPr>
          <a:xfrm>
            <a:off x="7620000" y="2955926"/>
            <a:ext cx="1412875" cy="387350"/>
          </a:xfrm>
          <a:custGeom>
            <a:avLst/>
            <a:gdLst>
              <a:gd name="connsiteX0" fmla="*/ 0 w 469900"/>
              <a:gd name="connsiteY0" fmla="*/ 0 h 374650"/>
              <a:gd name="connsiteX1" fmla="*/ 53975 w 469900"/>
              <a:gd name="connsiteY1" fmla="*/ 231775 h 374650"/>
              <a:gd name="connsiteX2" fmla="*/ 307975 w 469900"/>
              <a:gd name="connsiteY2" fmla="*/ 276225 h 374650"/>
              <a:gd name="connsiteX3" fmla="*/ 469900 w 469900"/>
              <a:gd name="connsiteY3" fmla="*/ 374650 h 374650"/>
              <a:gd name="connsiteX0" fmla="*/ 0 w 469900"/>
              <a:gd name="connsiteY0" fmla="*/ 0 h 374650"/>
              <a:gd name="connsiteX1" fmla="*/ 53975 w 469900"/>
              <a:gd name="connsiteY1" fmla="*/ 231775 h 374650"/>
              <a:gd name="connsiteX2" fmla="*/ 307975 w 469900"/>
              <a:gd name="connsiteY2" fmla="*/ 276225 h 374650"/>
              <a:gd name="connsiteX3" fmla="*/ 469900 w 469900"/>
              <a:gd name="connsiteY3" fmla="*/ 374650 h 374650"/>
              <a:gd name="connsiteX0" fmla="*/ 0 w 460375"/>
              <a:gd name="connsiteY0" fmla="*/ 0 h 339725"/>
              <a:gd name="connsiteX1" fmla="*/ 44450 w 460375"/>
              <a:gd name="connsiteY1" fmla="*/ 196850 h 339725"/>
              <a:gd name="connsiteX2" fmla="*/ 298450 w 460375"/>
              <a:gd name="connsiteY2" fmla="*/ 241300 h 339725"/>
              <a:gd name="connsiteX3" fmla="*/ 460375 w 460375"/>
              <a:gd name="connsiteY3" fmla="*/ 339725 h 339725"/>
              <a:gd name="connsiteX0" fmla="*/ 0 w 495300"/>
              <a:gd name="connsiteY0" fmla="*/ 0 h 384175"/>
              <a:gd name="connsiteX1" fmla="*/ 79375 w 495300"/>
              <a:gd name="connsiteY1" fmla="*/ 241300 h 384175"/>
              <a:gd name="connsiteX2" fmla="*/ 333375 w 495300"/>
              <a:gd name="connsiteY2" fmla="*/ 285750 h 384175"/>
              <a:gd name="connsiteX3" fmla="*/ 495300 w 495300"/>
              <a:gd name="connsiteY3" fmla="*/ 384175 h 384175"/>
              <a:gd name="connsiteX0" fmla="*/ 0 w 949325"/>
              <a:gd name="connsiteY0" fmla="*/ 0 h 355600"/>
              <a:gd name="connsiteX1" fmla="*/ 533400 w 949325"/>
              <a:gd name="connsiteY1" fmla="*/ 212725 h 355600"/>
              <a:gd name="connsiteX2" fmla="*/ 787400 w 949325"/>
              <a:gd name="connsiteY2" fmla="*/ 257175 h 355600"/>
              <a:gd name="connsiteX3" fmla="*/ 949325 w 949325"/>
              <a:gd name="connsiteY3" fmla="*/ 355600 h 355600"/>
              <a:gd name="connsiteX0" fmla="*/ 0 w 949325"/>
              <a:gd name="connsiteY0" fmla="*/ 0 h 355600"/>
              <a:gd name="connsiteX1" fmla="*/ 533400 w 949325"/>
              <a:gd name="connsiteY1" fmla="*/ 212725 h 355600"/>
              <a:gd name="connsiteX2" fmla="*/ 787400 w 949325"/>
              <a:gd name="connsiteY2" fmla="*/ 257175 h 355600"/>
              <a:gd name="connsiteX3" fmla="*/ 949325 w 949325"/>
              <a:gd name="connsiteY3" fmla="*/ 355600 h 355600"/>
              <a:gd name="connsiteX0" fmla="*/ 0 w 946150"/>
              <a:gd name="connsiteY0" fmla="*/ 0 h 384175"/>
              <a:gd name="connsiteX1" fmla="*/ 530225 w 946150"/>
              <a:gd name="connsiteY1" fmla="*/ 241300 h 384175"/>
              <a:gd name="connsiteX2" fmla="*/ 784225 w 946150"/>
              <a:gd name="connsiteY2" fmla="*/ 285750 h 384175"/>
              <a:gd name="connsiteX3" fmla="*/ 946150 w 946150"/>
              <a:gd name="connsiteY3" fmla="*/ 384175 h 384175"/>
              <a:gd name="connsiteX0" fmla="*/ 0 w 1412875"/>
              <a:gd name="connsiteY0" fmla="*/ 0 h 387350"/>
              <a:gd name="connsiteX1" fmla="*/ 530225 w 1412875"/>
              <a:gd name="connsiteY1" fmla="*/ 241300 h 387350"/>
              <a:gd name="connsiteX2" fmla="*/ 784225 w 1412875"/>
              <a:gd name="connsiteY2" fmla="*/ 285750 h 387350"/>
              <a:gd name="connsiteX3" fmla="*/ 1412875 w 1412875"/>
              <a:gd name="connsiteY3" fmla="*/ 387350 h 387350"/>
              <a:gd name="connsiteX0" fmla="*/ 0 w 1412875"/>
              <a:gd name="connsiteY0" fmla="*/ 0 h 387350"/>
              <a:gd name="connsiteX1" fmla="*/ 530225 w 1412875"/>
              <a:gd name="connsiteY1" fmla="*/ 241300 h 387350"/>
              <a:gd name="connsiteX2" fmla="*/ 1120775 w 1412875"/>
              <a:gd name="connsiteY2" fmla="*/ 269875 h 387350"/>
              <a:gd name="connsiteX3" fmla="*/ 1412875 w 1412875"/>
              <a:gd name="connsiteY3" fmla="*/ 387350 h 387350"/>
              <a:gd name="connsiteX0" fmla="*/ 0 w 1412875"/>
              <a:gd name="connsiteY0" fmla="*/ 0 h 387350"/>
              <a:gd name="connsiteX1" fmla="*/ 555625 w 1412875"/>
              <a:gd name="connsiteY1" fmla="*/ 193675 h 387350"/>
              <a:gd name="connsiteX2" fmla="*/ 1120775 w 1412875"/>
              <a:gd name="connsiteY2" fmla="*/ 269875 h 387350"/>
              <a:gd name="connsiteX3" fmla="*/ 1412875 w 1412875"/>
              <a:gd name="connsiteY3" fmla="*/ 387350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875" h="387350">
                <a:moveTo>
                  <a:pt x="0" y="0"/>
                </a:moveTo>
                <a:cubicBezTo>
                  <a:pt x="207698" y="23019"/>
                  <a:pt x="368829" y="148696"/>
                  <a:pt x="555625" y="193675"/>
                </a:cubicBezTo>
                <a:cubicBezTo>
                  <a:pt x="742421" y="238654"/>
                  <a:pt x="1051454" y="246063"/>
                  <a:pt x="1120775" y="269875"/>
                </a:cubicBezTo>
                <a:cubicBezTo>
                  <a:pt x="1190096" y="293687"/>
                  <a:pt x="1391973" y="277018"/>
                  <a:pt x="1412875" y="38735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DFB28C1C-3E60-4746-8149-F23716B0E19D}"/>
              </a:ext>
            </a:extLst>
          </p:cNvPr>
          <p:cNvSpPr/>
          <p:nvPr/>
        </p:nvSpPr>
        <p:spPr>
          <a:xfrm>
            <a:off x="7369175" y="2968625"/>
            <a:ext cx="946150" cy="384175"/>
          </a:xfrm>
          <a:custGeom>
            <a:avLst/>
            <a:gdLst>
              <a:gd name="connsiteX0" fmla="*/ 0 w 469900"/>
              <a:gd name="connsiteY0" fmla="*/ 0 h 374650"/>
              <a:gd name="connsiteX1" fmla="*/ 53975 w 469900"/>
              <a:gd name="connsiteY1" fmla="*/ 231775 h 374650"/>
              <a:gd name="connsiteX2" fmla="*/ 307975 w 469900"/>
              <a:gd name="connsiteY2" fmla="*/ 276225 h 374650"/>
              <a:gd name="connsiteX3" fmla="*/ 469900 w 469900"/>
              <a:gd name="connsiteY3" fmla="*/ 374650 h 374650"/>
              <a:gd name="connsiteX0" fmla="*/ 0 w 469900"/>
              <a:gd name="connsiteY0" fmla="*/ 0 h 374650"/>
              <a:gd name="connsiteX1" fmla="*/ 53975 w 469900"/>
              <a:gd name="connsiteY1" fmla="*/ 231775 h 374650"/>
              <a:gd name="connsiteX2" fmla="*/ 307975 w 469900"/>
              <a:gd name="connsiteY2" fmla="*/ 276225 h 374650"/>
              <a:gd name="connsiteX3" fmla="*/ 469900 w 469900"/>
              <a:gd name="connsiteY3" fmla="*/ 374650 h 374650"/>
              <a:gd name="connsiteX0" fmla="*/ 0 w 460375"/>
              <a:gd name="connsiteY0" fmla="*/ 0 h 339725"/>
              <a:gd name="connsiteX1" fmla="*/ 44450 w 460375"/>
              <a:gd name="connsiteY1" fmla="*/ 196850 h 339725"/>
              <a:gd name="connsiteX2" fmla="*/ 298450 w 460375"/>
              <a:gd name="connsiteY2" fmla="*/ 241300 h 339725"/>
              <a:gd name="connsiteX3" fmla="*/ 460375 w 460375"/>
              <a:gd name="connsiteY3" fmla="*/ 339725 h 339725"/>
              <a:gd name="connsiteX0" fmla="*/ 0 w 495300"/>
              <a:gd name="connsiteY0" fmla="*/ 0 h 384175"/>
              <a:gd name="connsiteX1" fmla="*/ 79375 w 495300"/>
              <a:gd name="connsiteY1" fmla="*/ 241300 h 384175"/>
              <a:gd name="connsiteX2" fmla="*/ 333375 w 495300"/>
              <a:gd name="connsiteY2" fmla="*/ 285750 h 384175"/>
              <a:gd name="connsiteX3" fmla="*/ 495300 w 495300"/>
              <a:gd name="connsiteY3" fmla="*/ 384175 h 384175"/>
              <a:gd name="connsiteX0" fmla="*/ 0 w 949325"/>
              <a:gd name="connsiteY0" fmla="*/ 0 h 355600"/>
              <a:gd name="connsiteX1" fmla="*/ 533400 w 949325"/>
              <a:gd name="connsiteY1" fmla="*/ 212725 h 355600"/>
              <a:gd name="connsiteX2" fmla="*/ 787400 w 949325"/>
              <a:gd name="connsiteY2" fmla="*/ 257175 h 355600"/>
              <a:gd name="connsiteX3" fmla="*/ 949325 w 949325"/>
              <a:gd name="connsiteY3" fmla="*/ 355600 h 355600"/>
              <a:gd name="connsiteX0" fmla="*/ 0 w 949325"/>
              <a:gd name="connsiteY0" fmla="*/ 0 h 355600"/>
              <a:gd name="connsiteX1" fmla="*/ 533400 w 949325"/>
              <a:gd name="connsiteY1" fmla="*/ 212725 h 355600"/>
              <a:gd name="connsiteX2" fmla="*/ 787400 w 949325"/>
              <a:gd name="connsiteY2" fmla="*/ 257175 h 355600"/>
              <a:gd name="connsiteX3" fmla="*/ 949325 w 949325"/>
              <a:gd name="connsiteY3" fmla="*/ 355600 h 355600"/>
              <a:gd name="connsiteX0" fmla="*/ 0 w 946150"/>
              <a:gd name="connsiteY0" fmla="*/ 0 h 384175"/>
              <a:gd name="connsiteX1" fmla="*/ 530225 w 946150"/>
              <a:gd name="connsiteY1" fmla="*/ 241300 h 384175"/>
              <a:gd name="connsiteX2" fmla="*/ 784225 w 946150"/>
              <a:gd name="connsiteY2" fmla="*/ 285750 h 384175"/>
              <a:gd name="connsiteX3" fmla="*/ 946150 w 946150"/>
              <a:gd name="connsiteY3" fmla="*/ 384175 h 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6150" h="384175">
                <a:moveTo>
                  <a:pt x="0" y="0"/>
                </a:moveTo>
                <a:cubicBezTo>
                  <a:pt x="207698" y="23019"/>
                  <a:pt x="399521" y="193675"/>
                  <a:pt x="530225" y="241300"/>
                </a:cubicBezTo>
                <a:cubicBezTo>
                  <a:pt x="660929" y="288925"/>
                  <a:pt x="714904" y="261938"/>
                  <a:pt x="784225" y="285750"/>
                </a:cubicBezTo>
                <a:cubicBezTo>
                  <a:pt x="853546" y="309562"/>
                  <a:pt x="925248" y="273843"/>
                  <a:pt x="946150" y="384175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0AFBD884-1AF3-324D-8016-C75B7D5ED735}"/>
              </a:ext>
            </a:extLst>
          </p:cNvPr>
          <p:cNvSpPr/>
          <p:nvPr/>
        </p:nvSpPr>
        <p:spPr>
          <a:xfrm>
            <a:off x="6861176" y="1262137"/>
            <a:ext cx="425450" cy="1360413"/>
          </a:xfrm>
          <a:custGeom>
            <a:avLst/>
            <a:gdLst>
              <a:gd name="connsiteX0" fmla="*/ 0 w 469900"/>
              <a:gd name="connsiteY0" fmla="*/ 0 h 374650"/>
              <a:gd name="connsiteX1" fmla="*/ 53975 w 469900"/>
              <a:gd name="connsiteY1" fmla="*/ 231775 h 374650"/>
              <a:gd name="connsiteX2" fmla="*/ 307975 w 469900"/>
              <a:gd name="connsiteY2" fmla="*/ 276225 h 374650"/>
              <a:gd name="connsiteX3" fmla="*/ 469900 w 469900"/>
              <a:gd name="connsiteY3" fmla="*/ 374650 h 374650"/>
              <a:gd name="connsiteX0" fmla="*/ 0 w 469900"/>
              <a:gd name="connsiteY0" fmla="*/ 0 h 374650"/>
              <a:gd name="connsiteX1" fmla="*/ 53975 w 469900"/>
              <a:gd name="connsiteY1" fmla="*/ 231775 h 374650"/>
              <a:gd name="connsiteX2" fmla="*/ 307975 w 469900"/>
              <a:gd name="connsiteY2" fmla="*/ 276225 h 374650"/>
              <a:gd name="connsiteX3" fmla="*/ 469900 w 469900"/>
              <a:gd name="connsiteY3" fmla="*/ 374650 h 374650"/>
              <a:gd name="connsiteX0" fmla="*/ 0 w 460375"/>
              <a:gd name="connsiteY0" fmla="*/ 0 h 339725"/>
              <a:gd name="connsiteX1" fmla="*/ 44450 w 460375"/>
              <a:gd name="connsiteY1" fmla="*/ 196850 h 339725"/>
              <a:gd name="connsiteX2" fmla="*/ 298450 w 460375"/>
              <a:gd name="connsiteY2" fmla="*/ 241300 h 339725"/>
              <a:gd name="connsiteX3" fmla="*/ 460375 w 460375"/>
              <a:gd name="connsiteY3" fmla="*/ 339725 h 339725"/>
              <a:gd name="connsiteX0" fmla="*/ 0 w 495300"/>
              <a:gd name="connsiteY0" fmla="*/ 0 h 384175"/>
              <a:gd name="connsiteX1" fmla="*/ 79375 w 495300"/>
              <a:gd name="connsiteY1" fmla="*/ 241300 h 384175"/>
              <a:gd name="connsiteX2" fmla="*/ 333375 w 495300"/>
              <a:gd name="connsiteY2" fmla="*/ 285750 h 384175"/>
              <a:gd name="connsiteX3" fmla="*/ 495300 w 495300"/>
              <a:gd name="connsiteY3" fmla="*/ 384175 h 384175"/>
              <a:gd name="connsiteX0" fmla="*/ 0 w 949325"/>
              <a:gd name="connsiteY0" fmla="*/ 0 h 355600"/>
              <a:gd name="connsiteX1" fmla="*/ 533400 w 949325"/>
              <a:gd name="connsiteY1" fmla="*/ 212725 h 355600"/>
              <a:gd name="connsiteX2" fmla="*/ 787400 w 949325"/>
              <a:gd name="connsiteY2" fmla="*/ 257175 h 355600"/>
              <a:gd name="connsiteX3" fmla="*/ 949325 w 949325"/>
              <a:gd name="connsiteY3" fmla="*/ 355600 h 355600"/>
              <a:gd name="connsiteX0" fmla="*/ 0 w 949325"/>
              <a:gd name="connsiteY0" fmla="*/ 0 h 355600"/>
              <a:gd name="connsiteX1" fmla="*/ 533400 w 949325"/>
              <a:gd name="connsiteY1" fmla="*/ 212725 h 355600"/>
              <a:gd name="connsiteX2" fmla="*/ 787400 w 949325"/>
              <a:gd name="connsiteY2" fmla="*/ 257175 h 355600"/>
              <a:gd name="connsiteX3" fmla="*/ 949325 w 949325"/>
              <a:gd name="connsiteY3" fmla="*/ 355600 h 355600"/>
              <a:gd name="connsiteX0" fmla="*/ 0 w 946150"/>
              <a:gd name="connsiteY0" fmla="*/ 0 h 384175"/>
              <a:gd name="connsiteX1" fmla="*/ 530225 w 946150"/>
              <a:gd name="connsiteY1" fmla="*/ 241300 h 384175"/>
              <a:gd name="connsiteX2" fmla="*/ 784225 w 946150"/>
              <a:gd name="connsiteY2" fmla="*/ 285750 h 384175"/>
              <a:gd name="connsiteX3" fmla="*/ 946150 w 946150"/>
              <a:gd name="connsiteY3" fmla="*/ 384175 h 384175"/>
              <a:gd name="connsiteX0" fmla="*/ 0 w 1412875"/>
              <a:gd name="connsiteY0" fmla="*/ 0 h 387350"/>
              <a:gd name="connsiteX1" fmla="*/ 530225 w 1412875"/>
              <a:gd name="connsiteY1" fmla="*/ 241300 h 387350"/>
              <a:gd name="connsiteX2" fmla="*/ 784225 w 1412875"/>
              <a:gd name="connsiteY2" fmla="*/ 285750 h 387350"/>
              <a:gd name="connsiteX3" fmla="*/ 1412875 w 1412875"/>
              <a:gd name="connsiteY3" fmla="*/ 387350 h 387350"/>
              <a:gd name="connsiteX0" fmla="*/ 0 w 1412875"/>
              <a:gd name="connsiteY0" fmla="*/ 0 h 387350"/>
              <a:gd name="connsiteX1" fmla="*/ 530225 w 1412875"/>
              <a:gd name="connsiteY1" fmla="*/ 241300 h 387350"/>
              <a:gd name="connsiteX2" fmla="*/ 1120775 w 1412875"/>
              <a:gd name="connsiteY2" fmla="*/ 269875 h 387350"/>
              <a:gd name="connsiteX3" fmla="*/ 1412875 w 1412875"/>
              <a:gd name="connsiteY3" fmla="*/ 387350 h 387350"/>
              <a:gd name="connsiteX0" fmla="*/ 0 w 1412875"/>
              <a:gd name="connsiteY0" fmla="*/ 0 h 387350"/>
              <a:gd name="connsiteX1" fmla="*/ 555625 w 1412875"/>
              <a:gd name="connsiteY1" fmla="*/ 193675 h 387350"/>
              <a:gd name="connsiteX2" fmla="*/ 1120775 w 1412875"/>
              <a:gd name="connsiteY2" fmla="*/ 269875 h 387350"/>
              <a:gd name="connsiteX3" fmla="*/ 1412875 w 1412875"/>
              <a:gd name="connsiteY3" fmla="*/ 387350 h 387350"/>
              <a:gd name="connsiteX0" fmla="*/ 282419 w 860269"/>
              <a:gd name="connsiteY0" fmla="*/ 1216709 h 1217102"/>
              <a:gd name="connsiteX1" fmla="*/ 3019 w 860269"/>
              <a:gd name="connsiteY1" fmla="*/ 67359 h 1217102"/>
              <a:gd name="connsiteX2" fmla="*/ 568169 w 860269"/>
              <a:gd name="connsiteY2" fmla="*/ 143559 h 1217102"/>
              <a:gd name="connsiteX3" fmla="*/ 860269 w 860269"/>
              <a:gd name="connsiteY3" fmla="*/ 261034 h 1217102"/>
              <a:gd name="connsiteX0" fmla="*/ 0 w 577850"/>
              <a:gd name="connsiteY0" fmla="*/ 1074123 h 1075226"/>
              <a:gd name="connsiteX1" fmla="*/ 101600 w 577850"/>
              <a:gd name="connsiteY1" fmla="*/ 575648 h 1075226"/>
              <a:gd name="connsiteX2" fmla="*/ 285750 w 577850"/>
              <a:gd name="connsiteY2" fmla="*/ 973 h 1075226"/>
              <a:gd name="connsiteX3" fmla="*/ 577850 w 577850"/>
              <a:gd name="connsiteY3" fmla="*/ 118448 h 1075226"/>
              <a:gd name="connsiteX0" fmla="*/ 0 w 419100"/>
              <a:gd name="connsiteY0" fmla="*/ 1098164 h 1099267"/>
              <a:gd name="connsiteX1" fmla="*/ 101600 w 419100"/>
              <a:gd name="connsiteY1" fmla="*/ 599689 h 1099267"/>
              <a:gd name="connsiteX2" fmla="*/ 285750 w 419100"/>
              <a:gd name="connsiteY2" fmla="*/ 25014 h 1099267"/>
              <a:gd name="connsiteX3" fmla="*/ 419100 w 419100"/>
              <a:gd name="connsiteY3" fmla="*/ 50414 h 1099267"/>
              <a:gd name="connsiteX0" fmla="*/ 0 w 419100"/>
              <a:gd name="connsiteY0" fmla="*/ 1074123 h 1075226"/>
              <a:gd name="connsiteX1" fmla="*/ 101600 w 419100"/>
              <a:gd name="connsiteY1" fmla="*/ 575648 h 1075226"/>
              <a:gd name="connsiteX2" fmla="*/ 285750 w 419100"/>
              <a:gd name="connsiteY2" fmla="*/ 973 h 1075226"/>
              <a:gd name="connsiteX3" fmla="*/ 419100 w 419100"/>
              <a:gd name="connsiteY3" fmla="*/ 26373 h 1075226"/>
              <a:gd name="connsiteX0" fmla="*/ 0 w 419100"/>
              <a:gd name="connsiteY0" fmla="*/ 1070954 h 1072056"/>
              <a:gd name="connsiteX1" fmla="*/ 101600 w 419100"/>
              <a:gd name="connsiteY1" fmla="*/ 572479 h 1072056"/>
              <a:gd name="connsiteX2" fmla="*/ 257175 w 419100"/>
              <a:gd name="connsiteY2" fmla="*/ 979 h 1072056"/>
              <a:gd name="connsiteX3" fmla="*/ 419100 w 419100"/>
              <a:gd name="connsiteY3" fmla="*/ 23204 h 1072056"/>
              <a:gd name="connsiteX0" fmla="*/ 0 w 419100"/>
              <a:gd name="connsiteY0" fmla="*/ 1069975 h 1071077"/>
              <a:gd name="connsiteX1" fmla="*/ 101600 w 419100"/>
              <a:gd name="connsiteY1" fmla="*/ 571500 h 1071077"/>
              <a:gd name="connsiteX2" fmla="*/ 257175 w 419100"/>
              <a:gd name="connsiteY2" fmla="*/ 0 h 1071077"/>
              <a:gd name="connsiteX3" fmla="*/ 419100 w 419100"/>
              <a:gd name="connsiteY3" fmla="*/ 22225 h 1071077"/>
              <a:gd name="connsiteX0" fmla="*/ 0 w 419100"/>
              <a:gd name="connsiteY0" fmla="*/ 1069975 h 1071077"/>
              <a:gd name="connsiteX1" fmla="*/ 101600 w 419100"/>
              <a:gd name="connsiteY1" fmla="*/ 571500 h 1071077"/>
              <a:gd name="connsiteX2" fmla="*/ 257175 w 419100"/>
              <a:gd name="connsiteY2" fmla="*/ 0 h 1071077"/>
              <a:gd name="connsiteX3" fmla="*/ 419100 w 419100"/>
              <a:gd name="connsiteY3" fmla="*/ 22225 h 1071077"/>
              <a:gd name="connsiteX0" fmla="*/ 0 w 419100"/>
              <a:gd name="connsiteY0" fmla="*/ 1069975 h 1069975"/>
              <a:gd name="connsiteX1" fmla="*/ 101600 w 419100"/>
              <a:gd name="connsiteY1" fmla="*/ 571500 h 1069975"/>
              <a:gd name="connsiteX2" fmla="*/ 257175 w 419100"/>
              <a:gd name="connsiteY2" fmla="*/ 0 h 1069975"/>
              <a:gd name="connsiteX3" fmla="*/ 419100 w 419100"/>
              <a:gd name="connsiteY3" fmla="*/ 22225 h 1069975"/>
              <a:gd name="connsiteX0" fmla="*/ 0 w 415925"/>
              <a:gd name="connsiteY0" fmla="*/ 1101725 h 1101725"/>
              <a:gd name="connsiteX1" fmla="*/ 98425 w 415925"/>
              <a:gd name="connsiteY1" fmla="*/ 571500 h 1101725"/>
              <a:gd name="connsiteX2" fmla="*/ 254000 w 415925"/>
              <a:gd name="connsiteY2" fmla="*/ 0 h 1101725"/>
              <a:gd name="connsiteX3" fmla="*/ 415925 w 415925"/>
              <a:gd name="connsiteY3" fmla="*/ 22225 h 1101725"/>
              <a:gd name="connsiteX0" fmla="*/ 0 w 415925"/>
              <a:gd name="connsiteY0" fmla="*/ 1101725 h 1101725"/>
              <a:gd name="connsiteX1" fmla="*/ 98425 w 415925"/>
              <a:gd name="connsiteY1" fmla="*/ 571500 h 1101725"/>
              <a:gd name="connsiteX2" fmla="*/ 279400 w 415925"/>
              <a:gd name="connsiteY2" fmla="*/ 0 h 1101725"/>
              <a:gd name="connsiteX3" fmla="*/ 415925 w 415925"/>
              <a:gd name="connsiteY3" fmla="*/ 22225 h 1101725"/>
              <a:gd name="connsiteX0" fmla="*/ 0 w 415925"/>
              <a:gd name="connsiteY0" fmla="*/ 1101729 h 1101729"/>
              <a:gd name="connsiteX1" fmla="*/ 98425 w 415925"/>
              <a:gd name="connsiteY1" fmla="*/ 571504 h 1101729"/>
              <a:gd name="connsiteX2" fmla="*/ 279400 w 415925"/>
              <a:gd name="connsiteY2" fmla="*/ 4 h 1101729"/>
              <a:gd name="connsiteX3" fmla="*/ 415925 w 415925"/>
              <a:gd name="connsiteY3" fmla="*/ 22229 h 1101729"/>
              <a:gd name="connsiteX0" fmla="*/ 0 w 415925"/>
              <a:gd name="connsiteY0" fmla="*/ 1119114 h 1119114"/>
              <a:gd name="connsiteX1" fmla="*/ 98425 w 415925"/>
              <a:gd name="connsiteY1" fmla="*/ 588889 h 1119114"/>
              <a:gd name="connsiteX2" fmla="*/ 279400 w 415925"/>
              <a:gd name="connsiteY2" fmla="*/ 17389 h 1119114"/>
              <a:gd name="connsiteX3" fmla="*/ 415925 w 415925"/>
              <a:gd name="connsiteY3" fmla="*/ 39614 h 1119114"/>
              <a:gd name="connsiteX0" fmla="*/ 0 w 425450"/>
              <a:gd name="connsiteY0" fmla="*/ 1160389 h 1160389"/>
              <a:gd name="connsiteX1" fmla="*/ 107950 w 425450"/>
              <a:gd name="connsiteY1" fmla="*/ 588889 h 1160389"/>
              <a:gd name="connsiteX2" fmla="*/ 288925 w 425450"/>
              <a:gd name="connsiteY2" fmla="*/ 17389 h 1160389"/>
              <a:gd name="connsiteX3" fmla="*/ 425450 w 425450"/>
              <a:gd name="connsiteY3" fmla="*/ 39614 h 116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450" h="1160389">
                <a:moveTo>
                  <a:pt x="0" y="1160389"/>
                </a:moveTo>
                <a:cubicBezTo>
                  <a:pt x="26723" y="967508"/>
                  <a:pt x="59796" y="779389"/>
                  <a:pt x="107950" y="588889"/>
                </a:cubicBezTo>
                <a:cubicBezTo>
                  <a:pt x="156104" y="398389"/>
                  <a:pt x="219604" y="57077"/>
                  <a:pt x="288925" y="17389"/>
                </a:cubicBezTo>
                <a:cubicBezTo>
                  <a:pt x="358246" y="-22299"/>
                  <a:pt x="356923" y="15007"/>
                  <a:pt x="425450" y="39614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8D28164D-59CB-4E4B-8225-CDC1F00A1CCC}"/>
              </a:ext>
            </a:extLst>
          </p:cNvPr>
          <p:cNvSpPr/>
          <p:nvPr/>
        </p:nvSpPr>
        <p:spPr>
          <a:xfrm>
            <a:off x="6934200" y="1360202"/>
            <a:ext cx="396876" cy="1106773"/>
          </a:xfrm>
          <a:custGeom>
            <a:avLst/>
            <a:gdLst>
              <a:gd name="connsiteX0" fmla="*/ 0 w 469900"/>
              <a:gd name="connsiteY0" fmla="*/ 0 h 374650"/>
              <a:gd name="connsiteX1" fmla="*/ 53975 w 469900"/>
              <a:gd name="connsiteY1" fmla="*/ 231775 h 374650"/>
              <a:gd name="connsiteX2" fmla="*/ 307975 w 469900"/>
              <a:gd name="connsiteY2" fmla="*/ 276225 h 374650"/>
              <a:gd name="connsiteX3" fmla="*/ 469900 w 469900"/>
              <a:gd name="connsiteY3" fmla="*/ 374650 h 374650"/>
              <a:gd name="connsiteX0" fmla="*/ 0 w 469900"/>
              <a:gd name="connsiteY0" fmla="*/ 0 h 374650"/>
              <a:gd name="connsiteX1" fmla="*/ 53975 w 469900"/>
              <a:gd name="connsiteY1" fmla="*/ 231775 h 374650"/>
              <a:gd name="connsiteX2" fmla="*/ 307975 w 469900"/>
              <a:gd name="connsiteY2" fmla="*/ 276225 h 374650"/>
              <a:gd name="connsiteX3" fmla="*/ 469900 w 469900"/>
              <a:gd name="connsiteY3" fmla="*/ 374650 h 374650"/>
              <a:gd name="connsiteX0" fmla="*/ 0 w 460375"/>
              <a:gd name="connsiteY0" fmla="*/ 0 h 339725"/>
              <a:gd name="connsiteX1" fmla="*/ 44450 w 460375"/>
              <a:gd name="connsiteY1" fmla="*/ 196850 h 339725"/>
              <a:gd name="connsiteX2" fmla="*/ 298450 w 460375"/>
              <a:gd name="connsiteY2" fmla="*/ 241300 h 339725"/>
              <a:gd name="connsiteX3" fmla="*/ 460375 w 460375"/>
              <a:gd name="connsiteY3" fmla="*/ 339725 h 339725"/>
              <a:gd name="connsiteX0" fmla="*/ 0 w 495300"/>
              <a:gd name="connsiteY0" fmla="*/ 0 h 384175"/>
              <a:gd name="connsiteX1" fmla="*/ 79375 w 495300"/>
              <a:gd name="connsiteY1" fmla="*/ 241300 h 384175"/>
              <a:gd name="connsiteX2" fmla="*/ 333375 w 495300"/>
              <a:gd name="connsiteY2" fmla="*/ 285750 h 384175"/>
              <a:gd name="connsiteX3" fmla="*/ 495300 w 495300"/>
              <a:gd name="connsiteY3" fmla="*/ 384175 h 384175"/>
              <a:gd name="connsiteX0" fmla="*/ 0 w 949325"/>
              <a:gd name="connsiteY0" fmla="*/ 0 h 355600"/>
              <a:gd name="connsiteX1" fmla="*/ 533400 w 949325"/>
              <a:gd name="connsiteY1" fmla="*/ 212725 h 355600"/>
              <a:gd name="connsiteX2" fmla="*/ 787400 w 949325"/>
              <a:gd name="connsiteY2" fmla="*/ 257175 h 355600"/>
              <a:gd name="connsiteX3" fmla="*/ 949325 w 949325"/>
              <a:gd name="connsiteY3" fmla="*/ 355600 h 355600"/>
              <a:gd name="connsiteX0" fmla="*/ 0 w 949325"/>
              <a:gd name="connsiteY0" fmla="*/ 0 h 355600"/>
              <a:gd name="connsiteX1" fmla="*/ 533400 w 949325"/>
              <a:gd name="connsiteY1" fmla="*/ 212725 h 355600"/>
              <a:gd name="connsiteX2" fmla="*/ 787400 w 949325"/>
              <a:gd name="connsiteY2" fmla="*/ 257175 h 355600"/>
              <a:gd name="connsiteX3" fmla="*/ 949325 w 949325"/>
              <a:gd name="connsiteY3" fmla="*/ 355600 h 355600"/>
              <a:gd name="connsiteX0" fmla="*/ 0 w 946150"/>
              <a:gd name="connsiteY0" fmla="*/ 0 h 384175"/>
              <a:gd name="connsiteX1" fmla="*/ 530225 w 946150"/>
              <a:gd name="connsiteY1" fmla="*/ 241300 h 384175"/>
              <a:gd name="connsiteX2" fmla="*/ 784225 w 946150"/>
              <a:gd name="connsiteY2" fmla="*/ 285750 h 384175"/>
              <a:gd name="connsiteX3" fmla="*/ 946150 w 946150"/>
              <a:gd name="connsiteY3" fmla="*/ 384175 h 384175"/>
              <a:gd name="connsiteX0" fmla="*/ 0 w 1412875"/>
              <a:gd name="connsiteY0" fmla="*/ 0 h 387350"/>
              <a:gd name="connsiteX1" fmla="*/ 530225 w 1412875"/>
              <a:gd name="connsiteY1" fmla="*/ 241300 h 387350"/>
              <a:gd name="connsiteX2" fmla="*/ 784225 w 1412875"/>
              <a:gd name="connsiteY2" fmla="*/ 285750 h 387350"/>
              <a:gd name="connsiteX3" fmla="*/ 1412875 w 1412875"/>
              <a:gd name="connsiteY3" fmla="*/ 387350 h 387350"/>
              <a:gd name="connsiteX0" fmla="*/ 0 w 1412875"/>
              <a:gd name="connsiteY0" fmla="*/ 0 h 387350"/>
              <a:gd name="connsiteX1" fmla="*/ 530225 w 1412875"/>
              <a:gd name="connsiteY1" fmla="*/ 241300 h 387350"/>
              <a:gd name="connsiteX2" fmla="*/ 1120775 w 1412875"/>
              <a:gd name="connsiteY2" fmla="*/ 269875 h 387350"/>
              <a:gd name="connsiteX3" fmla="*/ 1412875 w 1412875"/>
              <a:gd name="connsiteY3" fmla="*/ 387350 h 387350"/>
              <a:gd name="connsiteX0" fmla="*/ 0 w 1412875"/>
              <a:gd name="connsiteY0" fmla="*/ 0 h 387350"/>
              <a:gd name="connsiteX1" fmla="*/ 555625 w 1412875"/>
              <a:gd name="connsiteY1" fmla="*/ 193675 h 387350"/>
              <a:gd name="connsiteX2" fmla="*/ 1120775 w 1412875"/>
              <a:gd name="connsiteY2" fmla="*/ 269875 h 387350"/>
              <a:gd name="connsiteX3" fmla="*/ 1412875 w 1412875"/>
              <a:gd name="connsiteY3" fmla="*/ 387350 h 387350"/>
              <a:gd name="connsiteX0" fmla="*/ 282419 w 860269"/>
              <a:gd name="connsiteY0" fmla="*/ 1216709 h 1217102"/>
              <a:gd name="connsiteX1" fmla="*/ 3019 w 860269"/>
              <a:gd name="connsiteY1" fmla="*/ 67359 h 1217102"/>
              <a:gd name="connsiteX2" fmla="*/ 568169 w 860269"/>
              <a:gd name="connsiteY2" fmla="*/ 143559 h 1217102"/>
              <a:gd name="connsiteX3" fmla="*/ 860269 w 860269"/>
              <a:gd name="connsiteY3" fmla="*/ 261034 h 1217102"/>
              <a:gd name="connsiteX0" fmla="*/ 0 w 577850"/>
              <a:gd name="connsiteY0" fmla="*/ 1074123 h 1075226"/>
              <a:gd name="connsiteX1" fmla="*/ 101600 w 577850"/>
              <a:gd name="connsiteY1" fmla="*/ 575648 h 1075226"/>
              <a:gd name="connsiteX2" fmla="*/ 285750 w 577850"/>
              <a:gd name="connsiteY2" fmla="*/ 973 h 1075226"/>
              <a:gd name="connsiteX3" fmla="*/ 577850 w 577850"/>
              <a:gd name="connsiteY3" fmla="*/ 118448 h 1075226"/>
              <a:gd name="connsiteX0" fmla="*/ 0 w 419100"/>
              <a:gd name="connsiteY0" fmla="*/ 1098164 h 1099267"/>
              <a:gd name="connsiteX1" fmla="*/ 101600 w 419100"/>
              <a:gd name="connsiteY1" fmla="*/ 599689 h 1099267"/>
              <a:gd name="connsiteX2" fmla="*/ 285750 w 419100"/>
              <a:gd name="connsiteY2" fmla="*/ 25014 h 1099267"/>
              <a:gd name="connsiteX3" fmla="*/ 419100 w 419100"/>
              <a:gd name="connsiteY3" fmla="*/ 50414 h 1099267"/>
              <a:gd name="connsiteX0" fmla="*/ 0 w 419100"/>
              <a:gd name="connsiteY0" fmla="*/ 1074123 h 1075226"/>
              <a:gd name="connsiteX1" fmla="*/ 101600 w 419100"/>
              <a:gd name="connsiteY1" fmla="*/ 575648 h 1075226"/>
              <a:gd name="connsiteX2" fmla="*/ 285750 w 419100"/>
              <a:gd name="connsiteY2" fmla="*/ 973 h 1075226"/>
              <a:gd name="connsiteX3" fmla="*/ 419100 w 419100"/>
              <a:gd name="connsiteY3" fmla="*/ 26373 h 1075226"/>
              <a:gd name="connsiteX0" fmla="*/ 0 w 419100"/>
              <a:gd name="connsiteY0" fmla="*/ 1070954 h 1072056"/>
              <a:gd name="connsiteX1" fmla="*/ 101600 w 419100"/>
              <a:gd name="connsiteY1" fmla="*/ 572479 h 1072056"/>
              <a:gd name="connsiteX2" fmla="*/ 257175 w 419100"/>
              <a:gd name="connsiteY2" fmla="*/ 979 h 1072056"/>
              <a:gd name="connsiteX3" fmla="*/ 419100 w 419100"/>
              <a:gd name="connsiteY3" fmla="*/ 23204 h 1072056"/>
              <a:gd name="connsiteX0" fmla="*/ 0 w 419100"/>
              <a:gd name="connsiteY0" fmla="*/ 1069975 h 1071077"/>
              <a:gd name="connsiteX1" fmla="*/ 101600 w 419100"/>
              <a:gd name="connsiteY1" fmla="*/ 571500 h 1071077"/>
              <a:gd name="connsiteX2" fmla="*/ 257175 w 419100"/>
              <a:gd name="connsiteY2" fmla="*/ 0 h 1071077"/>
              <a:gd name="connsiteX3" fmla="*/ 419100 w 419100"/>
              <a:gd name="connsiteY3" fmla="*/ 22225 h 1071077"/>
              <a:gd name="connsiteX0" fmla="*/ 0 w 419100"/>
              <a:gd name="connsiteY0" fmla="*/ 1069975 h 1071077"/>
              <a:gd name="connsiteX1" fmla="*/ 101600 w 419100"/>
              <a:gd name="connsiteY1" fmla="*/ 571500 h 1071077"/>
              <a:gd name="connsiteX2" fmla="*/ 257175 w 419100"/>
              <a:gd name="connsiteY2" fmla="*/ 0 h 1071077"/>
              <a:gd name="connsiteX3" fmla="*/ 419100 w 419100"/>
              <a:gd name="connsiteY3" fmla="*/ 22225 h 1071077"/>
              <a:gd name="connsiteX0" fmla="*/ 0 w 419100"/>
              <a:gd name="connsiteY0" fmla="*/ 1069975 h 1069975"/>
              <a:gd name="connsiteX1" fmla="*/ 101600 w 419100"/>
              <a:gd name="connsiteY1" fmla="*/ 571500 h 1069975"/>
              <a:gd name="connsiteX2" fmla="*/ 257175 w 419100"/>
              <a:gd name="connsiteY2" fmla="*/ 0 h 1069975"/>
              <a:gd name="connsiteX3" fmla="*/ 419100 w 419100"/>
              <a:gd name="connsiteY3" fmla="*/ 22225 h 1069975"/>
              <a:gd name="connsiteX0" fmla="*/ 0 w 415925"/>
              <a:gd name="connsiteY0" fmla="*/ 1101725 h 1101725"/>
              <a:gd name="connsiteX1" fmla="*/ 98425 w 415925"/>
              <a:gd name="connsiteY1" fmla="*/ 571500 h 1101725"/>
              <a:gd name="connsiteX2" fmla="*/ 254000 w 415925"/>
              <a:gd name="connsiteY2" fmla="*/ 0 h 1101725"/>
              <a:gd name="connsiteX3" fmla="*/ 415925 w 415925"/>
              <a:gd name="connsiteY3" fmla="*/ 22225 h 1101725"/>
              <a:gd name="connsiteX0" fmla="*/ 0 w 415925"/>
              <a:gd name="connsiteY0" fmla="*/ 1101725 h 1101725"/>
              <a:gd name="connsiteX1" fmla="*/ 98425 w 415925"/>
              <a:gd name="connsiteY1" fmla="*/ 571500 h 1101725"/>
              <a:gd name="connsiteX2" fmla="*/ 279400 w 415925"/>
              <a:gd name="connsiteY2" fmla="*/ 0 h 1101725"/>
              <a:gd name="connsiteX3" fmla="*/ 415925 w 415925"/>
              <a:gd name="connsiteY3" fmla="*/ 22225 h 1101725"/>
              <a:gd name="connsiteX0" fmla="*/ 0 w 415925"/>
              <a:gd name="connsiteY0" fmla="*/ 1101729 h 1101729"/>
              <a:gd name="connsiteX1" fmla="*/ 98425 w 415925"/>
              <a:gd name="connsiteY1" fmla="*/ 571504 h 1101729"/>
              <a:gd name="connsiteX2" fmla="*/ 279400 w 415925"/>
              <a:gd name="connsiteY2" fmla="*/ 4 h 1101729"/>
              <a:gd name="connsiteX3" fmla="*/ 415925 w 415925"/>
              <a:gd name="connsiteY3" fmla="*/ 22229 h 1101729"/>
              <a:gd name="connsiteX0" fmla="*/ 0 w 415925"/>
              <a:gd name="connsiteY0" fmla="*/ 1116299 h 1116299"/>
              <a:gd name="connsiteX1" fmla="*/ 98425 w 415925"/>
              <a:gd name="connsiteY1" fmla="*/ 586074 h 1116299"/>
              <a:gd name="connsiteX2" fmla="*/ 279400 w 415925"/>
              <a:gd name="connsiteY2" fmla="*/ 14574 h 1116299"/>
              <a:gd name="connsiteX3" fmla="*/ 415925 w 415925"/>
              <a:gd name="connsiteY3" fmla="*/ 36799 h 1116299"/>
              <a:gd name="connsiteX0" fmla="*/ 0 w 415925"/>
              <a:gd name="connsiteY0" fmla="*/ 1001999 h 1001999"/>
              <a:gd name="connsiteX1" fmla="*/ 98425 w 415925"/>
              <a:gd name="connsiteY1" fmla="*/ 586074 h 1001999"/>
              <a:gd name="connsiteX2" fmla="*/ 279400 w 415925"/>
              <a:gd name="connsiteY2" fmla="*/ 14574 h 1001999"/>
              <a:gd name="connsiteX3" fmla="*/ 415925 w 415925"/>
              <a:gd name="connsiteY3" fmla="*/ 36799 h 100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925" h="1001999">
                <a:moveTo>
                  <a:pt x="0" y="1001999"/>
                </a:moveTo>
                <a:cubicBezTo>
                  <a:pt x="26723" y="809118"/>
                  <a:pt x="51858" y="750645"/>
                  <a:pt x="98425" y="586074"/>
                </a:cubicBezTo>
                <a:cubicBezTo>
                  <a:pt x="144992" y="421503"/>
                  <a:pt x="193746" y="47912"/>
                  <a:pt x="279400" y="14574"/>
                </a:cubicBezTo>
                <a:cubicBezTo>
                  <a:pt x="365054" y="-18764"/>
                  <a:pt x="347398" y="12192"/>
                  <a:pt x="415925" y="36799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0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Badge Ideas</vt:lpstr>
      <vt:lpstr>Front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Badge Ideas</dc:title>
  <dc:creator>Dan McCreary</dc:creator>
  <cp:lastModifiedBy>Dan McCreary</cp:lastModifiedBy>
  <cp:revision>2</cp:revision>
  <dcterms:created xsi:type="dcterms:W3CDTF">2021-12-20T18:30:14Z</dcterms:created>
  <dcterms:modified xsi:type="dcterms:W3CDTF">2022-01-30T16:13:08Z</dcterms:modified>
</cp:coreProperties>
</file>