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A460-4027-B946-980D-CA9DE4C3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EF147-E60B-4B49-9171-9D7F8BA3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63C9-D61F-BB41-86EB-5C1B0B2A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A5E7-F295-554F-AE59-37055180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33A3-6FBE-EC46-81AF-410C4F13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08B-C69F-4B40-A449-FE9F30C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918B7-5A91-9143-8EC9-D2680FCA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A657-6AFC-4F4E-A269-DB1E9C1E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94A4-DAF5-9A4D-997F-54FB9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8347-5077-9440-9F57-EAA2235C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B9BFF-F8BF-D046-A65F-40776C42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A72BB-3033-8C4F-B36C-AD4C4D3F7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E6A5-7C4B-DE4E-AD12-8CB94AA1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48F2-D60F-7942-A486-FDF967D5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E109-C056-A14E-BB6B-D95A31F1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2633-12DC-3D4D-9EC6-E2990034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375E-AFB5-A84C-9095-5FDE1128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7C20-4DB2-DD4C-9F71-CD2A187F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CBC9-BF95-4247-A60B-6302B409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F45D-E9C3-764A-B864-64FD24A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CE6-57AF-ED40-B9F6-B7277D1F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A215-92E5-F24D-AE09-C7F99DF8F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A0A1-11C4-B34A-B301-AB406C15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673D-227F-5C46-B4FA-057BE1AC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3661-5045-DD4D-BA71-5A28A8D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8186-716F-5043-8034-A47BEFF5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1B0A-C99C-4C44-A56E-B1C82B5E2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8CB9-6253-6B49-A726-9F307D73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EE9F-ABBF-7A47-8153-2FCEA291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0570-D7FE-374E-9365-C32B9D1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B92C-829E-3E42-845F-78ED4DAC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4450-B325-8441-97A6-583D2B64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A071-0E30-B44B-9208-A8D96D0A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1774-44A1-ED4E-829D-1B172B6B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81A00-37A9-334E-953A-372477B28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57A3-F19D-5346-9B22-E2C138F8B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B1160-1F9D-184D-96F8-13ACE74F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B331-1E0E-7349-A0BC-C52EB6F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48EED-E75E-5A42-AE87-66163A84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CE01-3988-9044-9882-E7A7394D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FFB96-8234-CF45-98DC-CB0AFEC1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BA466-63F3-8D4D-B169-58EB9949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C57A2-7CF6-9D40-9B3A-5147DAEB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4EF87-BB5A-9D46-8C27-04E16DAC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92558-172D-E64E-ABEF-EA372CED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A6B00-8913-6942-B01F-C7AB257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39BB-0802-B649-8382-8812DE6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3BE9-85E4-B146-B187-B42A7071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70252-994B-6F42-A81E-8425573C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36E67-8A51-B944-B5CC-6E4EA587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E552-4295-264E-AA01-A09C3306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A255-4E69-EE4E-8133-E0548A27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1724-C345-DA44-BED0-FBCFD375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8CD4B-F950-0C41-9CAD-CC9A26866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4032-9322-5C4D-8529-D6EB2BCE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12154-36CD-0D4E-8884-C7D3338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2378-E11F-A942-B737-F0A61FBB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D4762-1D82-E641-A3E0-586D7424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625F3-8717-6E4C-A892-2FE66836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8FFB6-651D-044D-945F-7DDF5052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BA3E-55C4-3043-BFE3-BC9417C58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543-6CD2-D14E-A913-363FAC34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89BE-0164-544F-A6F9-7D30A65EA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47A9-FCE6-8445-ACF8-A21A557CF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548" y="898766"/>
            <a:ext cx="9144000" cy="1402867"/>
          </a:xfrm>
        </p:spPr>
        <p:txBody>
          <a:bodyPr/>
          <a:lstStyle/>
          <a:p>
            <a:r>
              <a:rPr lang="en-US" dirty="0"/>
              <a:t>Scratch Annotated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3F2B9-A693-1B4F-84B7-C54BD273B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339" y="3021227"/>
            <a:ext cx="9575322" cy="253023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1600" dirty="0"/>
              <a:t>These are screen captures off the Scratch site with annotations added in PowerPoint.  After we add the annotations, we then do another screen capture and save the images to the $HOME/docs/</a:t>
            </a:r>
            <a:r>
              <a:rPr lang="en-US" sz="1600" dirty="0" err="1"/>
              <a:t>img</a:t>
            </a:r>
            <a:r>
              <a:rPr lang="en-US" sz="1600" dirty="0"/>
              <a:t> folder.  We then reference the images using the following relative image Markdown format: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1600" dirty="0">
                <a:latin typeface="Courier" pitchFamily="2" charset="0"/>
              </a:rPr>
              <a:t>![Image Label](../</a:t>
            </a:r>
            <a:r>
              <a:rPr lang="en-US" sz="1600" dirty="0" err="1">
                <a:latin typeface="Courier" pitchFamily="2" charset="0"/>
              </a:rPr>
              <a:t>img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filename.png</a:t>
            </a:r>
            <a:r>
              <a:rPr lang="en-US" sz="16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82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EC63-415A-5844-B413-B9FB5E6B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DB7D-AC7A-A146-B0B6-D9A9DF00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825625"/>
            <a:ext cx="511202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30285-3F6D-884C-90EF-52F58AEA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0" y="1825625"/>
            <a:ext cx="3027663" cy="488091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36BC23-5AC8-AD4B-854E-20A7029FAFEE}"/>
              </a:ext>
            </a:extLst>
          </p:cNvPr>
          <p:cNvSpPr/>
          <p:nvPr/>
        </p:nvSpPr>
        <p:spPr>
          <a:xfrm rot="3151865">
            <a:off x="2191927" y="5641050"/>
            <a:ext cx="685800" cy="327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F8888-DBE4-724F-AF41-7E904C59E542}"/>
              </a:ext>
            </a:extLst>
          </p:cNvPr>
          <p:cNvSpPr txBox="1"/>
          <p:nvPr/>
        </p:nvSpPr>
        <p:spPr>
          <a:xfrm>
            <a:off x="1408341" y="4509798"/>
            <a:ext cx="1184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Here For</a:t>
            </a:r>
          </a:p>
          <a:p>
            <a:r>
              <a:rPr lang="en-US" dirty="0">
                <a:solidFill>
                  <a:srgbClr val="FF0000"/>
                </a:solidFill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0110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AFB3-840C-6E48-9FC8-91B56A1D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08E-EE69-BC4C-AE41-1F0F7BCD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538" y="1825625"/>
            <a:ext cx="540026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6A5E8-2DAA-B04D-811F-B864815B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49" y="1825625"/>
            <a:ext cx="2350180" cy="4510216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81D562F5-4E4A-AD4C-A871-699380C843B0}"/>
              </a:ext>
            </a:extLst>
          </p:cNvPr>
          <p:cNvSpPr/>
          <p:nvPr/>
        </p:nvSpPr>
        <p:spPr>
          <a:xfrm rot="3151865">
            <a:off x="1761691" y="5319775"/>
            <a:ext cx="685800" cy="327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953ED-546E-834B-9E44-858ED085090C}"/>
              </a:ext>
            </a:extLst>
          </p:cNvPr>
          <p:cNvSpPr txBox="1"/>
          <p:nvPr/>
        </p:nvSpPr>
        <p:spPr>
          <a:xfrm>
            <a:off x="978105" y="4188523"/>
            <a:ext cx="1178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Here For</a:t>
            </a:r>
          </a:p>
          <a:p>
            <a:r>
              <a:rPr lang="en-US" dirty="0">
                <a:solidFill>
                  <a:srgbClr val="FF0000"/>
                </a:solidFill>
              </a:rPr>
              <a:t>Pen Blocks</a:t>
            </a:r>
          </a:p>
        </p:txBody>
      </p:sp>
    </p:spTree>
    <p:extLst>
      <p:ext uri="{BB962C8B-B14F-4D97-AF65-F5344CB8AC3E}">
        <p14:creationId xmlns:p14="http://schemas.microsoft.com/office/powerpoint/2010/main" val="135299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8226-011C-4646-9611-B12409B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43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6389-9560-0B41-A12E-8777EF56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984" y="1825625"/>
            <a:ext cx="397681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9D278-0310-D949-B0DD-BC50DD7D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90" y="1906785"/>
            <a:ext cx="2566670" cy="4051601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91A9782D-7C0F-F149-BB25-3B02CED19BC1}"/>
              </a:ext>
            </a:extLst>
          </p:cNvPr>
          <p:cNvSpPr/>
          <p:nvPr/>
        </p:nvSpPr>
        <p:spPr>
          <a:xfrm rot="3151865">
            <a:off x="1761890" y="5159137"/>
            <a:ext cx="685800" cy="327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3F7EC-DC18-3949-9ACD-5D7E4D295998}"/>
              </a:ext>
            </a:extLst>
          </p:cNvPr>
          <p:cNvSpPr txBox="1"/>
          <p:nvPr/>
        </p:nvSpPr>
        <p:spPr>
          <a:xfrm>
            <a:off x="978304" y="402788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Here For</a:t>
            </a:r>
          </a:p>
          <a:p>
            <a:r>
              <a:rPr lang="en-US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2E540B2-A423-6A4E-80A2-4BE31FAA1005}"/>
              </a:ext>
            </a:extLst>
          </p:cNvPr>
          <p:cNvSpPr/>
          <p:nvPr/>
        </p:nvSpPr>
        <p:spPr>
          <a:xfrm rot="10800000">
            <a:off x="4129215" y="2619896"/>
            <a:ext cx="685800" cy="327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6BB1E-F9AC-E345-BDAD-5C80D5AC364D}"/>
              </a:ext>
            </a:extLst>
          </p:cNvPr>
          <p:cNvSpPr txBox="1"/>
          <p:nvPr/>
        </p:nvSpPr>
        <p:spPr>
          <a:xfrm>
            <a:off x="4858523" y="2460726"/>
            <a:ext cx="218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</a:t>
            </a:r>
          </a:p>
          <a:p>
            <a:r>
              <a:rPr lang="en-US" dirty="0">
                <a:solidFill>
                  <a:srgbClr val="FF0000"/>
                </a:solidFill>
              </a:rPr>
              <a:t>Make A New Variable</a:t>
            </a:r>
          </a:p>
        </p:txBody>
      </p:sp>
    </p:spTree>
    <p:extLst>
      <p:ext uri="{BB962C8B-B14F-4D97-AF65-F5344CB8AC3E}">
        <p14:creationId xmlns:p14="http://schemas.microsoft.com/office/powerpoint/2010/main" val="303579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461F-29A7-5C42-A66A-ED0E1627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C446-A12B-4E42-BDB2-32646F57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004" y="1825625"/>
            <a:ext cx="466879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C3B38-BD6A-264F-B4CD-D9498A05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80" y="2250817"/>
            <a:ext cx="4702220" cy="199990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BB58786-882B-C24F-A878-1B50561398E6}"/>
              </a:ext>
            </a:extLst>
          </p:cNvPr>
          <p:cNvSpPr/>
          <p:nvPr/>
        </p:nvSpPr>
        <p:spPr>
          <a:xfrm rot="1313835">
            <a:off x="2272383" y="3372151"/>
            <a:ext cx="2499189" cy="3193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A3A2-717A-6743-AD24-6CD9DD2A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FB9-0E77-9F4F-8E6D-E6BEABC1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1059" y="1825625"/>
            <a:ext cx="411274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D381F-A30E-C64A-92F8-36BCBDF6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7" y="2242344"/>
            <a:ext cx="2476500" cy="35179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84BA25F-B125-0D4F-83F1-39432A090590}"/>
              </a:ext>
            </a:extLst>
          </p:cNvPr>
          <p:cNvSpPr/>
          <p:nvPr/>
        </p:nvSpPr>
        <p:spPr>
          <a:xfrm rot="1313835">
            <a:off x="1388980" y="4453672"/>
            <a:ext cx="612238" cy="3193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D0F8EC4-5758-4E47-9F10-832CF8D4D212}"/>
              </a:ext>
            </a:extLst>
          </p:cNvPr>
          <p:cNvSpPr/>
          <p:nvPr/>
        </p:nvSpPr>
        <p:spPr>
          <a:xfrm rot="9657148">
            <a:off x="3760254" y="3452197"/>
            <a:ext cx="612238" cy="3193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06991-5517-E04D-A070-35A445B2C4C5}"/>
              </a:ext>
            </a:extLst>
          </p:cNvPr>
          <p:cNvSpPr txBox="1"/>
          <p:nvPr/>
        </p:nvSpPr>
        <p:spPr>
          <a:xfrm>
            <a:off x="554620" y="3487977"/>
            <a:ext cx="99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Here For</a:t>
            </a:r>
          </a:p>
          <a:p>
            <a:r>
              <a:rPr lang="en-US" dirty="0">
                <a:solidFill>
                  <a:srgbClr val="FF0000"/>
                </a:solidFill>
              </a:rPr>
              <a:t>Controls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EFEE3-2F13-954B-B8EE-39BE5E2543EA}"/>
              </a:ext>
            </a:extLst>
          </p:cNvPr>
          <p:cNvSpPr txBox="1"/>
          <p:nvPr/>
        </p:nvSpPr>
        <p:spPr>
          <a:xfrm>
            <a:off x="4534385" y="2814324"/>
            <a:ext cx="1827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the</a:t>
            </a:r>
          </a:p>
          <a:p>
            <a:r>
              <a:rPr lang="en-US" dirty="0">
                <a:solidFill>
                  <a:srgbClr val="FF0000"/>
                </a:solidFill>
              </a:rPr>
              <a:t>“repeat” control</a:t>
            </a:r>
          </a:p>
          <a:p>
            <a:r>
              <a:rPr lang="en-US" dirty="0">
                <a:solidFill>
                  <a:srgbClr val="FF0000"/>
                </a:solidFill>
              </a:rPr>
              <a:t>and change index</a:t>
            </a:r>
          </a:p>
          <a:p>
            <a:r>
              <a:rPr lang="en-US" dirty="0">
                <a:solidFill>
                  <a:srgbClr val="FF0000"/>
                </a:solidFill>
              </a:rPr>
              <a:t>counter to 4</a:t>
            </a:r>
          </a:p>
        </p:txBody>
      </p:sp>
    </p:spTree>
    <p:extLst>
      <p:ext uri="{BB962C8B-B14F-4D97-AF65-F5344CB8AC3E}">
        <p14:creationId xmlns:p14="http://schemas.microsoft.com/office/powerpoint/2010/main" val="296566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102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Scratch Annotated Figures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McCreary, Dan G</dc:creator>
  <cp:lastModifiedBy>McCreary, Dan G</cp:lastModifiedBy>
  <cp:revision>7</cp:revision>
  <dcterms:created xsi:type="dcterms:W3CDTF">2020-07-09T12:04:59Z</dcterms:created>
  <dcterms:modified xsi:type="dcterms:W3CDTF">2020-07-09T16:48:31Z</dcterms:modified>
</cp:coreProperties>
</file>