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0" name="Shape 160"/>
        <p:cNvGrpSpPr/>
        <p:nvPr/>
      </p:nvGrpSpPr>
      <p:grpSpPr>
        <a:xfrm>
          <a:off y="0" x="0"/>
          <a:ext cy="0" cx="0"/>
          <a:chOff y="0" x="0"/>
          <a:chExt cy="0" cx="0"/>
        </a:xfrm>
      </p:grpSpPr>
      <p:sp>
        <p:nvSpPr>
          <p:cNvPr id="161" name="Shape 1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2" name="Shape 162"/>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sp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9" name="Shape 59"/>
        <p:cNvGrpSpPr/>
        <p:nvPr/>
      </p:nvGrpSpPr>
      <p:grpSpPr>
        <a:xfrm>
          <a:off y="0" x="0"/>
          <a:ext cy="0" cx="0"/>
          <a:chOff y="0" x="0"/>
          <a:chExt cy="0" cx="0"/>
        </a:xfrm>
      </p:grpSpPr>
      <p:grpSp>
        <p:nvGrpSpPr>
          <p:cNvPr id="60" name="Shape 60"/>
          <p:cNvGrpSpPr/>
          <p:nvPr/>
        </p:nvGrpSpPr>
        <p:grpSpPr>
          <a:xfrm>
            <a:off y="1000670" x="-11"/>
            <a:ext cy="3087224" cx="7314320"/>
            <a:chOff y="1378676" x="-11"/>
            <a:chExt cy="4116299" cx="7314320"/>
          </a:xfrm>
        </p:grpSpPr>
        <p:sp>
          <p:nvSpPr>
            <p:cNvPr id="61" name="Shape 61"/>
            <p:cNvSpPr/>
            <p:nvPr/>
          </p:nvSpPr>
          <p:spPr>
            <a:xfrm flipH="1">
              <a:off y="1378676" x="-11"/>
              <a:ext cy="4116299" cx="187800"/>
            </a:xfrm>
            <a:prstGeom prst="rect">
              <a:avLst/>
            </a:prstGeom>
            <a:solidFill>
              <a:schemeClr val="accent2"/>
            </a:solidFill>
            <a:ln>
              <a:noFill/>
            </a:ln>
          </p:spPr>
          <p:txBody>
            <a:bodyPr bIns="45700" rIns="91425" lIns="91425" tIns="45700" anchor="ctr" anchorCtr="0">
              <a:spAutoFit/>
            </a:bodyPr>
            <a:lstStyle/>
            <a:p>
              <a:pPr>
                <a:spcBef>
                  <a:spcPts val="0"/>
                </a:spcBef>
                <a:buNone/>
              </a:pPr>
              <a:r>
                <a:t/>
              </a:r>
              <a:endParaRPr/>
            </a:p>
          </p:txBody>
        </p:sp>
        <p:sp>
          <p:nvSpPr>
            <p:cNvPr id="62" name="Shape 62"/>
            <p:cNvSpPr/>
            <p:nvPr/>
          </p:nvSpPr>
          <p:spPr>
            <a:xfrm flipH="1">
              <a:off y="1378676" x="187809"/>
              <a:ext cy="4116299" cx="7126499"/>
            </a:xfrm>
            <a:prstGeom prst="rect">
              <a:avLst/>
            </a:prstGeom>
            <a:solidFill>
              <a:srgbClr val="0F243E"/>
            </a:solidFill>
            <a:ln>
              <a:noFill/>
            </a:ln>
          </p:spPr>
          <p:txBody>
            <a:bodyPr bIns="45700" rIns="91425" lIns="91425" tIns="45700" anchor="ctr" anchorCtr="0">
              <a:spAutoFit/>
            </a:bodyPr>
            <a:lstStyle/>
            <a:p>
              <a:pPr>
                <a:spcBef>
                  <a:spcPts val="0"/>
                </a:spcBef>
                <a:buNone/>
              </a:pPr>
              <a:r>
                <a:t/>
              </a:r>
              <a:endParaRPr/>
            </a:p>
          </p:txBody>
        </p:sp>
      </p:grpSp>
      <p:sp>
        <p:nvSpPr>
          <p:cNvPr id="63" name="Shape 63"/>
          <p:cNvSpPr txBox="1"/>
          <p:nvPr>
            <p:ph type="ctrTitle"/>
          </p:nvPr>
        </p:nvSpPr>
        <p:spPr>
          <a:xfrm>
            <a:off y="1699932" x="685800"/>
            <a:ext cy="1000499" cx="64007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4" name="Shape 64"/>
          <p:cNvSpPr txBox="1"/>
          <p:nvPr>
            <p:ph idx="1" type="subTitle"/>
          </p:nvPr>
        </p:nvSpPr>
        <p:spPr>
          <a:xfrm>
            <a:off y="2700338" x="685800"/>
            <a:ext cy="675299" cx="6400799"/>
          </a:xfrm>
          <a:prstGeom prst="rect">
            <a:avLst/>
          </a:prstGeom>
        </p:spPr>
        <p:txBody>
          <a:bodyPr bIns="91425" rIns="91425" lIns="91425" tIns="91425" anchor="t" anchorCtr="0"/>
          <a:lstStyle>
            <a:lvl1pPr>
              <a:spcBef>
                <a:spcPts val="0"/>
              </a:spcBef>
              <a:buClr>
                <a:schemeClr val="lt1"/>
              </a:buClr>
              <a:buSzPct val="100000"/>
              <a:buNone/>
              <a:defRPr sz="2400">
                <a:solidFill>
                  <a:schemeClr val="lt1"/>
                </a:solidFill>
              </a:defRPr>
            </a:lvl1pPr>
            <a:lvl2pPr>
              <a:spcBef>
                <a:spcPts val="0"/>
              </a:spcBef>
              <a:buClr>
                <a:schemeClr val="lt1"/>
              </a:buClr>
              <a:buSzPct val="100000"/>
              <a:buNone/>
              <a:defRPr sz="2400">
                <a:solidFill>
                  <a:schemeClr val="lt1"/>
                </a:solidFill>
              </a:defRPr>
            </a:lvl2pPr>
            <a:lvl3pPr>
              <a:spcBef>
                <a:spcPts val="0"/>
              </a:spcBef>
              <a:buClr>
                <a:schemeClr val="lt1"/>
              </a:buClr>
              <a:buSzPct val="100000"/>
              <a:buNone/>
              <a:defRPr sz="2400">
                <a:solidFill>
                  <a:schemeClr val="lt1"/>
                </a:solidFill>
              </a:defRPr>
            </a:lvl3pPr>
            <a:lvl4pPr>
              <a:spcBef>
                <a:spcPts val="0"/>
              </a:spcBef>
              <a:buClr>
                <a:schemeClr val="lt1"/>
              </a:buClr>
              <a:buSzPct val="100000"/>
              <a:buNone/>
              <a:defRPr sz="2400">
                <a:solidFill>
                  <a:schemeClr val="lt1"/>
                </a:solidFill>
              </a:defRPr>
            </a:lvl4pPr>
            <a:lvl5pPr>
              <a:spcBef>
                <a:spcPts val="0"/>
              </a:spcBef>
              <a:buClr>
                <a:schemeClr val="lt1"/>
              </a:buClr>
              <a:buSzPct val="100000"/>
              <a:buNone/>
              <a:defRPr sz="2400">
                <a:solidFill>
                  <a:schemeClr val="lt1"/>
                </a:solidFill>
              </a:defRPr>
            </a:lvl5pPr>
            <a:lvl6pPr>
              <a:spcBef>
                <a:spcPts val="0"/>
              </a:spcBef>
              <a:buClr>
                <a:schemeClr val="lt1"/>
              </a:buClr>
              <a:buSzPct val="100000"/>
              <a:buNone/>
              <a:defRPr sz="2400">
                <a:solidFill>
                  <a:schemeClr val="lt1"/>
                </a:solidFill>
              </a:defRPr>
            </a:lvl6pPr>
            <a:lvl7pPr>
              <a:spcBef>
                <a:spcPts val="0"/>
              </a:spcBef>
              <a:buClr>
                <a:schemeClr val="lt1"/>
              </a:buClr>
              <a:buSzPct val="100000"/>
              <a:buNone/>
              <a:defRPr sz="2400">
                <a:solidFill>
                  <a:schemeClr val="lt1"/>
                </a:solidFill>
              </a:defRPr>
            </a:lvl7pPr>
            <a:lvl8pPr>
              <a:spcBef>
                <a:spcPts val="0"/>
              </a:spcBef>
              <a:buClr>
                <a:schemeClr val="lt1"/>
              </a:buClr>
              <a:buSzPct val="100000"/>
              <a:buNone/>
              <a:defRPr sz="2400">
                <a:solidFill>
                  <a:schemeClr val="lt1"/>
                </a:solidFill>
              </a:defRPr>
            </a:lvl8pPr>
            <a:lvl9pPr>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y="0" x="0"/>
          <a:ext cy="0" cx="0"/>
          <a:chOff y="0" x="0"/>
          <a:chExt cy="0" cx="0"/>
        </a:xfrm>
      </p:grpSpPr>
      <p:grpSp>
        <p:nvGrpSpPr>
          <p:cNvPr id="66" name="Shape 66"/>
          <p:cNvGrpSpPr/>
          <p:nvPr/>
        </p:nvGrpSpPr>
        <p:grpSpPr>
          <a:xfrm>
            <a:off y="-9140" x="-13"/>
            <a:ext cy="1209421" cx="8005727"/>
            <a:chOff y="-12187" x="-13"/>
            <a:chExt cy="1161900" cx="8005727"/>
          </a:xfrm>
        </p:grpSpPr>
        <p:sp>
          <p:nvSpPr>
            <p:cNvPr id="67" name="Shape 67"/>
            <p:cNvSpPr/>
            <p:nvPr/>
          </p:nvSpPr>
          <p:spPr>
            <a:xfrm flipH="1">
              <a:off y="-12187" x="-13"/>
              <a:ext cy="1161900" cx="187800"/>
            </a:xfrm>
            <a:prstGeom prst="rect">
              <a:avLst/>
            </a:prstGeom>
            <a:solidFill>
              <a:schemeClr val="accent2"/>
            </a:solidFill>
            <a:ln>
              <a:noFill/>
            </a:ln>
          </p:spPr>
          <p:txBody>
            <a:bodyPr bIns="45700" rIns="91425" lIns="91425" tIns="45700" anchor="ctr" anchorCtr="0">
              <a:spAutoFit/>
            </a:bodyPr>
            <a:lstStyle/>
            <a:p>
              <a:pPr>
                <a:spcBef>
                  <a:spcPts val="0"/>
                </a:spcBef>
                <a:buNone/>
              </a:pPr>
              <a:r>
                <a:t/>
              </a:r>
              <a:endParaRPr/>
            </a:p>
          </p:txBody>
        </p:sp>
        <p:sp>
          <p:nvSpPr>
            <p:cNvPr id="68" name="Shape 68"/>
            <p:cNvSpPr/>
            <p:nvPr/>
          </p:nvSpPr>
          <p:spPr>
            <a:xfrm flipH="1">
              <a:off y="-12187" x="187715"/>
              <a:ext cy="1161900" cx="7817999"/>
            </a:xfrm>
            <a:prstGeom prst="rect">
              <a:avLst/>
            </a:prstGeom>
            <a:solidFill>
              <a:srgbClr val="0F243E"/>
            </a:solidFill>
            <a:ln>
              <a:noFill/>
            </a:ln>
          </p:spPr>
          <p:txBody>
            <a:bodyPr bIns="45700" rIns="91425" lIns="91425" tIns="45700" anchor="ctr" anchorCtr="0">
              <a:spAutoFit/>
            </a:bodyPr>
            <a:lstStyle/>
            <a:p>
              <a:pPr>
                <a:spcBef>
                  <a:spcPts val="0"/>
                </a:spcBef>
                <a:buNone/>
              </a:pPr>
              <a:r>
                <a:t/>
              </a:r>
              <a:endParaRPr/>
            </a:p>
          </p:txBody>
        </p:sp>
      </p:grpSp>
      <p:sp>
        <p:nvSpPr>
          <p:cNvPr id="69" name="Shape 69"/>
          <p:cNvSpPr txBox="1"/>
          <p:nvPr>
            <p:ph type="title"/>
          </p:nvPr>
        </p:nvSpPr>
        <p:spPr>
          <a:xfrm>
            <a:off y="101100" x="457200"/>
            <a:ext cy="1013999" cx="73154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0" name="Shape 70"/>
          <p:cNvSpPr txBox="1"/>
          <p:nvPr>
            <p:ph idx="1" type="body"/>
          </p:nvPr>
        </p:nvSpPr>
        <p:spPr>
          <a:xfrm>
            <a:off y="1278516" x="457200"/>
            <a:ext cy="36303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1" name="Shape 71"/>
        <p:cNvGrpSpPr/>
        <p:nvPr/>
      </p:nvGrpSpPr>
      <p:grpSpPr>
        <a:xfrm>
          <a:off y="0" x="0"/>
          <a:ext cy="0" cx="0"/>
          <a:chOff y="0" x="0"/>
          <a:chExt cy="0" cx="0"/>
        </a:xfrm>
      </p:grpSpPr>
      <p:sp>
        <p:nvSpPr>
          <p:cNvPr id="72" name="Shape 72"/>
          <p:cNvSpPr txBox="1"/>
          <p:nvPr>
            <p:ph idx="1" type="body"/>
          </p:nvPr>
        </p:nvSpPr>
        <p:spPr>
          <a:xfrm>
            <a:off y="1278513" x="456245"/>
            <a:ext cy="3630300" cx="4038599"/>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3" name="Shape 73"/>
          <p:cNvSpPr txBox="1"/>
          <p:nvPr>
            <p:ph idx="2" type="body"/>
          </p:nvPr>
        </p:nvSpPr>
        <p:spPr>
          <a:xfrm>
            <a:off y="1278513" x="4648200"/>
            <a:ext cy="3630300" cx="4038599"/>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grpSp>
        <p:nvGrpSpPr>
          <p:cNvPr id="74" name="Shape 74"/>
          <p:cNvGrpSpPr/>
          <p:nvPr/>
        </p:nvGrpSpPr>
        <p:grpSpPr>
          <a:xfrm>
            <a:off y="-9140" x="-13"/>
            <a:ext cy="1209421" cx="8005727"/>
            <a:chOff y="-12187" x="-13"/>
            <a:chExt cy="1161900" cx="8005727"/>
          </a:xfrm>
        </p:grpSpPr>
        <p:sp>
          <p:nvSpPr>
            <p:cNvPr id="75" name="Shape 75"/>
            <p:cNvSpPr/>
            <p:nvPr/>
          </p:nvSpPr>
          <p:spPr>
            <a:xfrm flipH="1">
              <a:off y="-12187" x="-13"/>
              <a:ext cy="1161900" cx="187800"/>
            </a:xfrm>
            <a:prstGeom prst="rect">
              <a:avLst/>
            </a:prstGeom>
            <a:solidFill>
              <a:srgbClr val="AB0101"/>
            </a:solidFill>
            <a:ln>
              <a:noFill/>
            </a:ln>
          </p:spPr>
          <p:txBody>
            <a:bodyPr bIns="45700" rIns="91425" lIns="91425" tIns="45700" anchor="ctr" anchorCtr="0">
              <a:spAutoFit/>
            </a:bodyPr>
            <a:lstStyle/>
            <a:p>
              <a:pPr>
                <a:spcBef>
                  <a:spcPts val="0"/>
                </a:spcBef>
                <a:buNone/>
              </a:pPr>
              <a:r>
                <a:t/>
              </a:r>
              <a:endParaRPr/>
            </a:p>
          </p:txBody>
        </p:sp>
        <p:sp>
          <p:nvSpPr>
            <p:cNvPr id="76" name="Shape 76"/>
            <p:cNvSpPr/>
            <p:nvPr/>
          </p:nvSpPr>
          <p:spPr>
            <a:xfrm flipH="1">
              <a:off y="-12187" x="187715"/>
              <a:ext cy="1161900" cx="7817999"/>
            </a:xfrm>
            <a:prstGeom prst="rect">
              <a:avLst/>
            </a:prstGeom>
            <a:solidFill>
              <a:srgbClr val="0F243E"/>
            </a:solidFill>
            <a:ln>
              <a:noFill/>
            </a:ln>
          </p:spPr>
          <p:txBody>
            <a:bodyPr bIns="45700" rIns="91425" lIns="91425" tIns="45700" anchor="ctr" anchorCtr="0">
              <a:spAutoFit/>
            </a:bodyPr>
            <a:lstStyle/>
            <a:p>
              <a:pPr>
                <a:spcBef>
                  <a:spcPts val="0"/>
                </a:spcBef>
                <a:buNone/>
              </a:pPr>
              <a:r>
                <a:t/>
              </a:r>
              <a:endParaRPr/>
            </a:p>
          </p:txBody>
        </p:sp>
      </p:grpSp>
      <p:sp>
        <p:nvSpPr>
          <p:cNvPr id="77" name="Shape 77"/>
          <p:cNvSpPr txBox="1"/>
          <p:nvPr>
            <p:ph type="title"/>
          </p:nvPr>
        </p:nvSpPr>
        <p:spPr>
          <a:xfrm>
            <a:off y="101100" x="457200"/>
            <a:ext cy="1013999" cx="73154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8" name="Shape 78"/>
        <p:cNvGrpSpPr/>
        <p:nvPr/>
      </p:nvGrpSpPr>
      <p:grpSpPr>
        <a:xfrm>
          <a:off y="0" x="0"/>
          <a:ext cy="0" cx="0"/>
          <a:chOff y="0" x="0"/>
          <a:chExt cy="0" cx="0"/>
        </a:xfrm>
      </p:grpSpPr>
      <p:grpSp>
        <p:nvGrpSpPr>
          <p:cNvPr id="79" name="Shape 79"/>
          <p:cNvGrpSpPr/>
          <p:nvPr/>
        </p:nvGrpSpPr>
        <p:grpSpPr>
          <a:xfrm>
            <a:off y="-9140" x="-13"/>
            <a:ext cy="1209421" cx="8005727"/>
            <a:chOff y="-12187" x="-13"/>
            <a:chExt cy="1161900" cx="8005727"/>
          </a:xfrm>
        </p:grpSpPr>
        <p:sp>
          <p:nvSpPr>
            <p:cNvPr id="80" name="Shape 80"/>
            <p:cNvSpPr/>
            <p:nvPr/>
          </p:nvSpPr>
          <p:spPr>
            <a:xfrm flipH="1">
              <a:off y="-12187" x="-13"/>
              <a:ext cy="1161900" cx="187800"/>
            </a:xfrm>
            <a:prstGeom prst="rect">
              <a:avLst/>
            </a:prstGeom>
            <a:solidFill>
              <a:srgbClr val="AB0101"/>
            </a:solidFill>
            <a:ln>
              <a:noFill/>
            </a:ln>
          </p:spPr>
          <p:txBody>
            <a:bodyPr bIns="45700" rIns="91425" lIns="91425" tIns="45700" anchor="ctr" anchorCtr="0">
              <a:spAutoFit/>
            </a:bodyPr>
            <a:lstStyle/>
            <a:p>
              <a:pPr>
                <a:spcBef>
                  <a:spcPts val="0"/>
                </a:spcBef>
                <a:buNone/>
              </a:pPr>
              <a:r>
                <a:t/>
              </a:r>
              <a:endParaRPr/>
            </a:p>
          </p:txBody>
        </p:sp>
        <p:sp>
          <p:nvSpPr>
            <p:cNvPr id="81" name="Shape 81"/>
            <p:cNvSpPr/>
            <p:nvPr/>
          </p:nvSpPr>
          <p:spPr>
            <a:xfrm flipH="1">
              <a:off y="-12187" x="187715"/>
              <a:ext cy="1161900" cx="7817999"/>
            </a:xfrm>
            <a:prstGeom prst="rect">
              <a:avLst/>
            </a:prstGeom>
            <a:solidFill>
              <a:srgbClr val="0F243E"/>
            </a:solidFill>
            <a:ln>
              <a:noFill/>
            </a:ln>
          </p:spPr>
          <p:txBody>
            <a:bodyPr bIns="45700" rIns="91425" lIns="91425" tIns="45700" anchor="ctr" anchorCtr="0">
              <a:spAutoFit/>
            </a:bodyPr>
            <a:lstStyle/>
            <a:p>
              <a:pPr>
                <a:spcBef>
                  <a:spcPts val="0"/>
                </a:spcBef>
                <a:buNone/>
              </a:pPr>
              <a:r>
                <a:t/>
              </a:r>
              <a:endParaRPr/>
            </a:p>
          </p:txBody>
        </p:sp>
      </p:grpSp>
      <p:sp>
        <p:nvSpPr>
          <p:cNvPr id="82" name="Shape 82"/>
          <p:cNvSpPr txBox="1"/>
          <p:nvPr>
            <p:ph type="title"/>
          </p:nvPr>
        </p:nvSpPr>
        <p:spPr>
          <a:xfrm>
            <a:off y="101100" x="457200"/>
            <a:ext cy="1013999" cx="73154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3" name="Shape 83"/>
        <p:cNvGrpSpPr/>
        <p:nvPr/>
      </p:nvGrpSpPr>
      <p:grpSpPr>
        <a:xfrm>
          <a:off y="0" x="0"/>
          <a:ext cy="0" cx="0"/>
          <a:chOff y="0" x="0"/>
          <a:chExt cy="0" cx="0"/>
        </a:xfrm>
      </p:grpSpPr>
      <p:sp>
        <p:nvSpPr>
          <p:cNvPr id="84" name="Shape 84"/>
          <p:cNvSpPr/>
          <p:nvPr/>
        </p:nvSpPr>
        <p:spPr>
          <a:xfrm flipH="1">
            <a:off y="4623760" x="8964665"/>
            <a:ext cy="521400" cx="187800"/>
          </a:xfrm>
          <a:prstGeom prst="rect">
            <a:avLst/>
          </a:prstGeom>
          <a:solidFill>
            <a:srgbClr val="AB0101"/>
          </a:solidFill>
          <a:ln>
            <a:noFill/>
          </a:ln>
        </p:spPr>
        <p:txBody>
          <a:bodyPr bIns="45700" rIns="91425" lIns="91425" tIns="45700" anchor="ctr" anchorCtr="0">
            <a:spAutoFit/>
          </a:bodyPr>
          <a:lstStyle/>
          <a:p>
            <a:pPr>
              <a:spcBef>
                <a:spcPts val="0"/>
              </a:spcBef>
              <a:buNone/>
            </a:pPr>
            <a:r>
              <a:t/>
            </a:r>
            <a:endParaRPr/>
          </a:p>
        </p:txBody>
      </p:sp>
      <p:sp>
        <p:nvSpPr>
          <p:cNvPr id="85" name="Shape 85"/>
          <p:cNvSpPr/>
          <p:nvPr/>
        </p:nvSpPr>
        <p:spPr>
          <a:xfrm flipH="1">
            <a:off y="4623760" x="3866777"/>
            <a:ext cy="521400" cx="5097900"/>
          </a:xfrm>
          <a:prstGeom prst="rect">
            <a:avLst/>
          </a:prstGeom>
          <a:solidFill>
            <a:srgbClr val="0F243E"/>
          </a:solidFill>
          <a:ln>
            <a:noFill/>
          </a:ln>
        </p:spPr>
        <p:txBody>
          <a:bodyPr bIns="45700" rIns="91425" lIns="91425" tIns="45700" anchor="ctr" anchorCtr="0">
            <a:spAutoFit/>
          </a:bodyPr>
          <a:lstStyle/>
          <a:p>
            <a:pPr>
              <a:spcBef>
                <a:spcPts val="0"/>
              </a:spcBef>
              <a:buNone/>
            </a:pPr>
            <a:r>
              <a:t/>
            </a:r>
            <a:endParaRPr/>
          </a:p>
        </p:txBody>
      </p:sp>
      <p:sp>
        <p:nvSpPr>
          <p:cNvPr id="86" name="Shape 86"/>
          <p:cNvSpPr txBox="1"/>
          <p:nvPr>
            <p:ph idx="1" type="body"/>
          </p:nvPr>
        </p:nvSpPr>
        <p:spPr>
          <a:xfrm>
            <a:off y="4623760" x="3866812"/>
            <a:ext cy="521400" cx="5097900"/>
          </a:xfrm>
          <a:prstGeom prst="rect">
            <a:avLst/>
          </a:prstGeom>
        </p:spPr>
        <p:txBody>
          <a:bodyPr bIns="91425" rIns="91425" lIns="91425" tIns="91425" anchor="t" anchorCtr="0"/>
          <a:lstStyle>
            <a:lvl1pPr>
              <a:spcBef>
                <a:spcPts val="0"/>
              </a:spcBef>
              <a:buClr>
                <a:schemeClr val="lt1"/>
              </a:buClr>
              <a:buSzPct val="1000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7" name="Shape 87"/>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grpSp>
        <p:nvGrpSpPr>
          <p:cNvPr id="5" name="Shape 5"/>
          <p:cNvGrpSpPr/>
          <p:nvPr/>
        </p:nvGrpSpPr>
        <p:grpSpPr>
          <a:xfrm>
            <a:off y="-70" x="33867"/>
            <a:ext cy="2107677" cx="3409812"/>
            <a:chOff y="1493" x="0"/>
            <a:chExt cy="2810236" cx="3409812"/>
          </a:xfrm>
        </p:grpSpPr>
        <p:cxnSp>
          <p:nvCxnSpPr>
            <p:cNvPr id="6" name="Shape 6"/>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7" name="Shape 7"/>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8" name="Shape 8"/>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9" name="Shape 9"/>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0" name="Shape 10"/>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1" name="Shape 11"/>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2" name="Shape 12"/>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3" name="Shape 13"/>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4" name="Shape 14"/>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5" name="Shape 15"/>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6" name="Shape 16"/>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7" name="Shape 17"/>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8" name="Shape 18"/>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9" name="Shape 19"/>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0" name="Shape 20"/>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1" name="Shape 21"/>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2" name="Shape 22"/>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3" name="Shape 23"/>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4" name="Shape 24"/>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5" name="Shape 25"/>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6" name="Shape 26"/>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7" name="Shape 27"/>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8" name="Shape 28"/>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9" name="Shape 29"/>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0" name="Shape 30"/>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
        <p:nvSpPr>
          <p:cNvPr id="31" name="Shape 31"/>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sz="4400">
                <a:solidFill>
                  <a:schemeClr val="lt1"/>
                </a:solidFill>
              </a:defRPr>
            </a:lvl1pPr>
            <a:lvl2pPr>
              <a:spcBef>
                <a:spcPts val="0"/>
              </a:spcBef>
              <a:buClr>
                <a:schemeClr val="lt1"/>
              </a:buClr>
              <a:buSzPct val="100000"/>
              <a:buNone/>
              <a:defRPr sz="4400">
                <a:solidFill>
                  <a:schemeClr val="lt1"/>
                </a:solidFill>
              </a:defRPr>
            </a:lvl2pPr>
            <a:lvl3pPr>
              <a:spcBef>
                <a:spcPts val="0"/>
              </a:spcBef>
              <a:buClr>
                <a:schemeClr val="lt1"/>
              </a:buClr>
              <a:buSzPct val="100000"/>
              <a:buNone/>
              <a:defRPr sz="4400">
                <a:solidFill>
                  <a:schemeClr val="lt1"/>
                </a:solidFill>
              </a:defRPr>
            </a:lvl3pPr>
            <a:lvl4pPr>
              <a:spcBef>
                <a:spcPts val="0"/>
              </a:spcBef>
              <a:buClr>
                <a:schemeClr val="lt1"/>
              </a:buClr>
              <a:buSzPct val="100000"/>
              <a:buNone/>
              <a:defRPr sz="4400">
                <a:solidFill>
                  <a:schemeClr val="lt1"/>
                </a:solidFill>
              </a:defRPr>
            </a:lvl4pPr>
            <a:lvl5pPr>
              <a:spcBef>
                <a:spcPts val="0"/>
              </a:spcBef>
              <a:buClr>
                <a:schemeClr val="lt1"/>
              </a:buClr>
              <a:buSzPct val="100000"/>
              <a:buNone/>
              <a:defRPr sz="4400">
                <a:solidFill>
                  <a:schemeClr val="lt1"/>
                </a:solidFill>
              </a:defRPr>
            </a:lvl5pPr>
            <a:lvl6pPr>
              <a:spcBef>
                <a:spcPts val="0"/>
              </a:spcBef>
              <a:buClr>
                <a:schemeClr val="lt1"/>
              </a:buClr>
              <a:buSzPct val="100000"/>
              <a:buNone/>
              <a:defRPr sz="4400">
                <a:solidFill>
                  <a:schemeClr val="lt1"/>
                </a:solidFill>
              </a:defRPr>
            </a:lvl6pPr>
            <a:lvl7pPr>
              <a:spcBef>
                <a:spcPts val="0"/>
              </a:spcBef>
              <a:buClr>
                <a:schemeClr val="lt1"/>
              </a:buClr>
              <a:buSzPct val="100000"/>
              <a:buNone/>
              <a:defRPr sz="4400">
                <a:solidFill>
                  <a:schemeClr val="lt1"/>
                </a:solidFill>
              </a:defRPr>
            </a:lvl7pPr>
            <a:lvl8pPr>
              <a:spcBef>
                <a:spcPts val="0"/>
              </a:spcBef>
              <a:buClr>
                <a:schemeClr val="lt1"/>
              </a:buClr>
              <a:buSzPct val="100000"/>
              <a:buNone/>
              <a:defRPr sz="4400">
                <a:solidFill>
                  <a:schemeClr val="lt1"/>
                </a:solidFill>
              </a:defRPr>
            </a:lvl8pPr>
            <a:lvl9pPr>
              <a:spcBef>
                <a:spcPts val="0"/>
              </a:spcBef>
              <a:buClr>
                <a:schemeClr val="lt1"/>
              </a:buClr>
              <a:buSzPct val="100000"/>
              <a:buNone/>
              <a:defRPr sz="4400">
                <a:solidFill>
                  <a:schemeClr val="lt1"/>
                </a:solidFill>
              </a:defRPr>
            </a:lvl9pPr>
          </a:lstStyle>
          <a:p/>
        </p:txBody>
      </p:sp>
      <p:sp>
        <p:nvSpPr>
          <p:cNvPr id="32" name="Shape 32"/>
          <p:cNvSpPr txBox="1"/>
          <p:nvPr>
            <p:ph idx="1" type="body"/>
          </p:nvPr>
        </p:nvSpPr>
        <p:spPr>
          <a:xfrm>
            <a:off y="1200150" x="457200"/>
            <a:ext cy="3394500" cx="8229600"/>
          </a:xfrm>
          <a:prstGeom prst="rect">
            <a:avLst/>
          </a:prstGeom>
          <a:noFill/>
          <a:ln>
            <a:noFill/>
          </a:ln>
        </p:spPr>
        <p:txBody>
          <a:bodyPr bIns="91425" rIns="91425" lIns="91425" tIns="91425" anchor="t" anchorCtr="0"/>
          <a:lstStyle>
            <a:lvl1pPr>
              <a:spcBef>
                <a:spcPts val="0"/>
              </a:spcBef>
              <a:buClr>
                <a:schemeClr val="dk2"/>
              </a:buClr>
              <a:buSzPct val="100000"/>
              <a:defRPr sz="1800">
                <a:solidFill>
                  <a:schemeClr val="dk2"/>
                </a:solidFill>
              </a:defRPr>
            </a:lvl1pPr>
            <a:lvl2pPr>
              <a:spcBef>
                <a:spcPts val="360"/>
              </a:spcBef>
              <a:buClr>
                <a:schemeClr val="dk2"/>
              </a:buClr>
              <a:buSzPct val="100000"/>
              <a:defRPr sz="1800">
                <a:solidFill>
                  <a:schemeClr val="dk2"/>
                </a:solidFill>
              </a:defRPr>
            </a:lvl2pPr>
            <a:lvl3pPr>
              <a:spcBef>
                <a:spcPts val="360"/>
              </a:spcBef>
              <a:buClr>
                <a:schemeClr val="dk2"/>
              </a:buClr>
              <a:buSzPct val="100000"/>
              <a:defRPr sz="18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grpSp>
        <p:nvGrpSpPr>
          <p:cNvPr id="33" name="Shape 33"/>
          <p:cNvGrpSpPr/>
          <p:nvPr/>
        </p:nvGrpSpPr>
        <p:grpSpPr>
          <a:xfrm rot="10800000">
            <a:off y="3035893" x="5734187"/>
            <a:ext cy="2107677" cx="3409812"/>
            <a:chOff y="1493" x="0"/>
            <a:chExt cy="2810236" cx="3409812"/>
          </a:xfrm>
        </p:grpSpPr>
        <p:cxnSp>
          <p:nvCxnSpPr>
            <p:cNvPr id="34" name="Shape 34"/>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5" name="Shape 35"/>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6" name="Shape 36"/>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7" name="Shape 37"/>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8" name="Shape 38"/>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9" name="Shape 39"/>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0" name="Shape 40"/>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1" name="Shape 41"/>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2" name="Shape 42"/>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3" name="Shape 43"/>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4" name="Shape 44"/>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5" name="Shape 45"/>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6" name="Shape 46"/>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7" name="Shape 47"/>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8" name="Shape 48"/>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9" name="Shape 49"/>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0" name="Shape 50"/>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1" name="Shape 51"/>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2" name="Shape 52"/>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3" name="Shape 53"/>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4" name="Shape 54"/>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5" name="Shape 55"/>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6" name="Shape 56"/>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7" name="Shape 57"/>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8" name="Shape 58"/>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3.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3.xml" Type="http://schemas.openxmlformats.org/officeDocument/2006/relationships/slideLayout" Id="rId1"/><Relationship Target="../media/image02.png" Type="http://schemas.openxmlformats.org/officeDocument/2006/relationships/image" Id="rId10"/><Relationship Target="http://javascript-roadtrip.codeschool.com" Type="http://schemas.openxmlformats.org/officeDocument/2006/relationships/hyperlink" TargetMode="External" Id="rId4"/><Relationship Target="http://www.codecademy.com/tracks/web" Type="http://schemas.openxmlformats.org/officeDocument/2006/relationships/hyperlink" TargetMode="External" Id="rId3"/><Relationship Target="../media/image05.png" Type="http://schemas.openxmlformats.org/officeDocument/2006/relationships/image" Id="rId9"/><Relationship Target="https://www.codeschool.com/courses/discover-devtools" Type="http://schemas.openxmlformats.org/officeDocument/2006/relationships/hyperlink" TargetMode="External" Id="rId6"/><Relationship Target="http://www.codecademy.com/tracks/ruby" Type="http://schemas.openxmlformats.org/officeDocument/2006/relationships/hyperlink" TargetMode="External" Id="rId5"/><Relationship Target="../media/image00.png" Type="http://schemas.openxmlformats.org/officeDocument/2006/relationships/image" Id="rId8"/><Relationship Target="../media/image06.png" Type="http://schemas.openxmlformats.org/officeDocument/2006/relationships/image" Id="rId7"/></Relationships>
</file>

<file path=ppt/slides/_rels/slide11.xml.rels><?xml version="1.0" encoding="UTF-8" standalone="yes"?><Relationships xmlns="http://schemas.openxmlformats.org/package/2006/relationships"><Relationship Target="https://www.coursera.org/" Type="http://schemas.openxmlformats.org/officeDocument/2006/relationships/hyperlink" TargetMode="External" Id="rId12"/><Relationship Target="../notesSlides/notesSlide11.xml" Type="http://schemas.openxmlformats.org/officeDocument/2006/relationships/notesSlide" Id="rId2"/><Relationship Target="../slideLayouts/slideLayout2.xml" Type="http://schemas.openxmlformats.org/officeDocument/2006/relationships/slideLayout" Id="rId1"/><Relationship Target="http://teamtreehouse.com/" Type="http://schemas.openxmlformats.org/officeDocument/2006/relationships/hyperlink" TargetMode="External" Id="rId10"/><Relationship Target="http://www.codeschool.com/" Type="http://schemas.openxmlformats.org/officeDocument/2006/relationships/hyperlink" TargetMode="External" Id="rId4"/><Relationship Target="http://www.lynda.com" Type="http://schemas.openxmlformats.org/officeDocument/2006/relationships/hyperlink" TargetMode="External" Id="rId11"/><Relationship Target="http://www.codeacademy.com" Type="http://schemas.openxmlformats.org/officeDocument/2006/relationships/hyperlink" TargetMode="External" Id="rId3"/><Relationship Target="http://www.gethopscotch.com/" Type="http://schemas.openxmlformats.org/officeDocument/2006/relationships/hyperlink" TargetMode="External" Id="rId9"/><Relationship Target="http://scratch.mit.edu/" Type="http://schemas.openxmlformats.org/officeDocument/2006/relationships/hyperlink" TargetMode="External" Id="rId6"/><Relationship Target="https://webmaker.org/" Type="http://schemas.openxmlformats.org/officeDocument/2006/relationships/hyperlink" TargetMode="External" Id="rId5"/><Relationship Target="http://movetheturtle.com/" Type="http://schemas.openxmlformats.org/officeDocument/2006/relationships/hyperlink" TargetMode="External" Id="rId8"/><Relationship Target="http://light-bot.com/" Type="http://schemas.openxmlformats.org/officeDocument/2006/relationships/hyperlink" TargetMode="External" Id="rId7"/></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http://www.w3.org/TR/REC-DOM-Level-1/introduction.html"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https://goggles.webmaker.org/" Type="http://schemas.openxmlformats.org/officeDocument/2006/relationships/hyperlink" TargetMode="External"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5.xml" Type="http://schemas.openxmlformats.org/officeDocument/2006/relationships/slideLayout" Id="rId1"/><Relationship Target="../media/image07.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ctrTitle"/>
          </p:nvPr>
        </p:nvSpPr>
        <p:spPr>
          <a:xfrm>
            <a:off y="1699932" x="685800"/>
            <a:ext cy="1000499" cx="6400799"/>
          </a:xfrm>
          <a:prstGeom prst="rect">
            <a:avLst/>
          </a:prstGeom>
        </p:spPr>
        <p:txBody>
          <a:bodyPr bIns="91425" rIns="91425" lIns="91425" tIns="91425" anchor="b" anchorCtr="0">
            <a:spAutoFit/>
          </a:bodyPr>
          <a:lstStyle/>
          <a:p>
            <a:pPr>
              <a:spcBef>
                <a:spcPts val="0"/>
              </a:spcBef>
              <a:buNone/>
            </a:pPr>
            <a:r>
              <a:rPr lang="en"/>
              <a:t>CoderDojoTo</a:t>
            </a:r>
          </a:p>
        </p:txBody>
      </p:sp>
      <p:sp>
        <p:nvSpPr>
          <p:cNvPr id="90" name="Shape 90"/>
          <p:cNvSpPr txBox="1"/>
          <p:nvPr>
            <p:ph idx="1" type="subTitle"/>
          </p:nvPr>
        </p:nvSpPr>
        <p:spPr>
          <a:xfrm>
            <a:off y="2700338" x="762000"/>
            <a:ext cy="675299" cx="6400799"/>
          </a:xfrm>
          <a:prstGeom prst="rect">
            <a:avLst/>
          </a:prstGeom>
        </p:spPr>
        <p:txBody>
          <a:bodyPr bIns="91425" rIns="91425" lIns="91425" tIns="91425" anchor="t" anchorCtr="0">
            <a:spAutoFit/>
          </a:bodyPr>
          <a:lstStyle/>
          <a:p>
            <a:pPr>
              <a:spcBef>
                <a:spcPts val="0"/>
              </a:spcBef>
              <a:buNone/>
            </a:pPr>
            <a:r>
              <a:rPr lang="en"/>
              <a:t>Continuing Coding</a:t>
            </a:r>
          </a:p>
        </p:txBody>
      </p:sp>
      <p:pic>
        <p:nvPicPr>
          <p:cNvPr id="91" name="Shape 91"/>
          <p:cNvPicPr preferRelativeResize="0"/>
          <p:nvPr/>
        </p:nvPicPr>
        <p:blipFill>
          <a:blip r:embed="rId3">
            <a:alphaModFix/>
          </a:blip>
          <a:stretch>
            <a:fillRect/>
          </a:stretch>
        </p:blipFill>
        <p:spPr>
          <a:xfrm>
            <a:off y="1357312" x="6262525"/>
            <a:ext cy="2124075" cx="2124075"/>
          </a:xfrm>
          <a:prstGeom prst="rect">
            <a:avLst/>
          </a:prstGeom>
          <a:noFill/>
          <a:ln>
            <a:noFill/>
          </a:ln>
        </p:spPr>
      </p:pic>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idx="1" type="body"/>
          </p:nvPr>
        </p:nvSpPr>
        <p:spPr>
          <a:xfrm>
            <a:off y="1278513" x="456245"/>
            <a:ext cy="3630300" cx="4038599"/>
          </a:xfrm>
          <a:prstGeom prst="rect">
            <a:avLst/>
          </a:prstGeom>
        </p:spPr>
        <p:txBody>
          <a:bodyPr bIns="91425" rIns="91425" lIns="91425" tIns="91425" anchor="t" anchorCtr="0">
            <a:spAutoFit/>
          </a:bodyPr>
          <a:lstStyle/>
          <a:p>
            <a:pPr rtl="0" lvl="0">
              <a:lnSpc>
                <a:spcPct val="115000"/>
              </a:lnSpc>
              <a:spcBef>
                <a:spcPts val="0"/>
              </a:spcBef>
              <a:buNone/>
            </a:pPr>
            <a:r>
              <a:rPr lang="en">
                <a:solidFill>
                  <a:schemeClr val="dk1"/>
                </a:solidFill>
              </a:rPr>
              <a:t>HTML &amp; CSS </a:t>
            </a:r>
            <a:r>
              <a:rPr u="sng" sz="1400" lang="en">
                <a:solidFill>
                  <a:schemeClr val="hlink"/>
                </a:solidFill>
                <a:hlinkClick r:id="rId3"/>
              </a:rPr>
              <a:t>http://www.codecademy.com/tracks/web</a:t>
            </a:r>
          </a:p>
          <a:p>
            <a:pPr rtl="0" lvl="0">
              <a:lnSpc>
                <a:spcPct val="115000"/>
              </a:lnSpc>
              <a:spcBef>
                <a:spcPts val="0"/>
              </a:spcBef>
              <a:buClr>
                <a:schemeClr val="dk1"/>
              </a:buClr>
              <a:buSzPct val="100000"/>
              <a:buFont typeface="Arial"/>
              <a:buNone/>
            </a:pPr>
          </a:p>
          <a:p>
            <a:pPr rtl="0" lvl="0">
              <a:lnSpc>
                <a:spcPct val="115000"/>
              </a:lnSpc>
              <a:spcBef>
                <a:spcPts val="0"/>
              </a:spcBef>
              <a:buClr>
                <a:schemeClr val="dk1"/>
              </a:buClr>
              <a:buFont typeface="Arial"/>
              <a:buNone/>
            </a:pPr>
            <a:r>
              <a:t/>
            </a:r>
            <a:endParaRPr sz="1100">
              <a:solidFill>
                <a:schemeClr val="dk1"/>
              </a:solidFill>
            </a:endParaRPr>
          </a:p>
          <a:p>
            <a:pPr rtl="0" lvl="0">
              <a:lnSpc>
                <a:spcPct val="115000"/>
              </a:lnSpc>
              <a:spcBef>
                <a:spcPts val="0"/>
              </a:spcBef>
              <a:buClr>
                <a:schemeClr val="dk1"/>
              </a:buClr>
              <a:buFont typeface="Arial"/>
              <a:buNone/>
            </a:pPr>
            <a:r>
              <a:t/>
            </a:r>
            <a:endParaRPr sz="1100">
              <a:solidFill>
                <a:schemeClr val="dk1"/>
              </a:solidFill>
            </a:endParaRPr>
          </a:p>
          <a:p>
            <a:pPr rtl="0" lvl="0">
              <a:lnSpc>
                <a:spcPct val="115000"/>
              </a:lnSpc>
              <a:spcBef>
                <a:spcPts val="0"/>
              </a:spcBef>
              <a:buNone/>
            </a:pPr>
            <a:r>
              <a:t/>
            </a:r>
            <a:endParaRPr>
              <a:solidFill>
                <a:schemeClr val="dk1"/>
              </a:solidFill>
            </a:endParaRPr>
          </a:p>
          <a:p>
            <a:pPr rtl="0" lvl="0">
              <a:lnSpc>
                <a:spcPct val="115000"/>
              </a:lnSpc>
              <a:spcBef>
                <a:spcPts val="0"/>
              </a:spcBef>
              <a:buClr>
                <a:schemeClr val="dk1"/>
              </a:buClr>
              <a:buSzPct val="61111"/>
              <a:buFont typeface="Arial"/>
              <a:buNone/>
            </a:pPr>
            <a:r>
              <a:rPr lang="en">
                <a:solidFill>
                  <a:schemeClr val="dk1"/>
                </a:solidFill>
              </a:rPr>
              <a:t>JavaScript </a:t>
            </a:r>
            <a:r>
              <a:rPr u="sng" sz="1400" lang="en">
                <a:solidFill>
                  <a:schemeClr val="hlink"/>
                </a:solidFill>
                <a:hlinkClick r:id="rId4"/>
              </a:rPr>
              <a:t>http://javascript-roadtrip.codeschool.com</a:t>
            </a:r>
          </a:p>
          <a:p>
            <a:pPr rtl="0" lvl="0">
              <a:lnSpc>
                <a:spcPct val="115000"/>
              </a:lnSpc>
              <a:spcBef>
                <a:spcPts val="0"/>
              </a:spcBef>
              <a:buClr>
                <a:schemeClr val="dk1"/>
              </a:buClr>
              <a:buFont typeface="Arial"/>
              <a:buNone/>
            </a:pPr>
            <a:r>
              <a:t/>
            </a:r>
            <a:endParaRPr>
              <a:solidFill>
                <a:schemeClr val="dk1"/>
              </a:solidFill>
            </a:endParaRPr>
          </a:p>
          <a:p>
            <a:pPr rtl="0" lvl="0">
              <a:lnSpc>
                <a:spcPct val="115000"/>
              </a:lnSpc>
              <a:spcBef>
                <a:spcPts val="0"/>
              </a:spcBef>
              <a:buClr>
                <a:schemeClr val="dk1"/>
              </a:buClr>
              <a:buFont typeface="Arial"/>
              <a:buNone/>
            </a:pPr>
            <a:r>
              <a:t/>
            </a:r>
            <a:endParaRPr>
              <a:solidFill>
                <a:schemeClr val="dk1"/>
              </a:solidFill>
            </a:endParaRPr>
          </a:p>
          <a:p>
            <a:pPr rtl="0" lvl="0">
              <a:lnSpc>
                <a:spcPct val="115000"/>
              </a:lnSpc>
              <a:spcBef>
                <a:spcPts val="0"/>
              </a:spcBef>
              <a:buClr>
                <a:schemeClr val="dk1"/>
              </a:buClr>
              <a:buFont typeface="Arial"/>
              <a:buNone/>
            </a:pPr>
            <a:r>
              <a:t/>
            </a:r>
            <a:endParaRPr>
              <a:solidFill>
                <a:schemeClr val="dk1"/>
              </a:solidFill>
            </a:endParaRPr>
          </a:p>
          <a:p>
            <a:pPr rtl="0" lvl="0">
              <a:lnSpc>
                <a:spcPct val="115000"/>
              </a:lnSpc>
              <a:spcBef>
                <a:spcPts val="0"/>
              </a:spcBef>
              <a:buClr>
                <a:schemeClr val="dk1"/>
              </a:buClr>
              <a:buFont typeface="Arial"/>
              <a:buNone/>
            </a:pPr>
            <a:r>
              <a:t/>
            </a:r>
            <a:endParaRPr>
              <a:solidFill>
                <a:schemeClr val="dk1"/>
              </a:solidFill>
            </a:endParaRPr>
          </a:p>
          <a:p>
            <a:pPr lvl="0">
              <a:lnSpc>
                <a:spcPct val="115000"/>
              </a:lnSpc>
              <a:spcBef>
                <a:spcPts val="0"/>
              </a:spcBef>
              <a:buClr>
                <a:schemeClr val="dk1"/>
              </a:buClr>
              <a:buFont typeface="Arial"/>
              <a:buNone/>
            </a:pPr>
            <a:r>
              <a:t/>
            </a:r>
            <a:endParaRPr/>
          </a:p>
        </p:txBody>
      </p:sp>
      <p:sp>
        <p:nvSpPr>
          <p:cNvPr id="148" name="Shape 148"/>
          <p:cNvSpPr txBox="1"/>
          <p:nvPr>
            <p:ph idx="2" type="body"/>
          </p:nvPr>
        </p:nvSpPr>
        <p:spPr>
          <a:xfrm>
            <a:off y="1278513" x="4451900"/>
            <a:ext cy="3630300" cx="4038599"/>
          </a:xfrm>
          <a:prstGeom prst="rect">
            <a:avLst/>
          </a:prstGeom>
        </p:spPr>
        <p:txBody>
          <a:bodyPr bIns="91425" rIns="91425" lIns="91425" tIns="91425" anchor="t" anchorCtr="0">
            <a:spAutoFit/>
          </a:bodyPr>
          <a:lstStyle/>
          <a:p>
            <a:pPr rtl="0" lvl="0">
              <a:lnSpc>
                <a:spcPct val="115000"/>
              </a:lnSpc>
              <a:spcBef>
                <a:spcPts val="0"/>
              </a:spcBef>
              <a:buNone/>
            </a:pPr>
            <a:r>
              <a:rPr lang="en">
                <a:solidFill>
                  <a:schemeClr val="dk1"/>
                </a:solidFill>
              </a:rPr>
              <a:t>Ruby </a:t>
            </a:r>
            <a:r>
              <a:rPr u="sng" sz="1400" lang="en">
                <a:solidFill>
                  <a:schemeClr val="hlink"/>
                </a:solidFill>
                <a:hlinkClick r:id="rId5"/>
              </a:rPr>
              <a:t>http://www.codecademy.com/tracks/ruby</a:t>
            </a:r>
          </a:p>
          <a:p>
            <a:pPr rtl="0" lvl="0">
              <a:lnSpc>
                <a:spcPct val="115000"/>
              </a:lnSpc>
              <a:spcBef>
                <a:spcPts val="0"/>
              </a:spcBef>
              <a:buNone/>
            </a:pPr>
            <a:r>
              <a:t/>
            </a:r>
            <a:endParaRPr sz="1400">
              <a:solidFill>
                <a:schemeClr val="dk1"/>
              </a:solidFill>
            </a:endParaRPr>
          </a:p>
          <a:p>
            <a:pPr rtl="0" lvl="0">
              <a:lnSpc>
                <a:spcPct val="115000"/>
              </a:lnSpc>
              <a:spcBef>
                <a:spcPts val="0"/>
              </a:spcBef>
              <a:buNone/>
            </a:pPr>
            <a:r>
              <a:t/>
            </a:r>
            <a:endParaRPr sz="1400">
              <a:solidFill>
                <a:schemeClr val="dk1"/>
              </a:solidFill>
            </a:endParaRPr>
          </a:p>
          <a:p>
            <a:pPr rtl="0" lvl="0">
              <a:lnSpc>
                <a:spcPct val="115000"/>
              </a:lnSpc>
              <a:spcBef>
                <a:spcPts val="0"/>
              </a:spcBef>
              <a:buNone/>
            </a:pPr>
            <a:r>
              <a:t/>
            </a:r>
            <a:endParaRPr sz="1400">
              <a:solidFill>
                <a:schemeClr val="dk1"/>
              </a:solidFill>
            </a:endParaRPr>
          </a:p>
          <a:p>
            <a:pPr rtl="0" lvl="0">
              <a:lnSpc>
                <a:spcPct val="115000"/>
              </a:lnSpc>
              <a:spcBef>
                <a:spcPts val="0"/>
              </a:spcBef>
              <a:buNone/>
            </a:pPr>
            <a:r>
              <a:t/>
            </a:r>
            <a:endParaRPr sz="1400">
              <a:solidFill>
                <a:schemeClr val="dk1"/>
              </a:solidFill>
            </a:endParaRPr>
          </a:p>
          <a:p>
            <a:pPr lvl="0">
              <a:lnSpc>
                <a:spcPct val="115000"/>
              </a:lnSpc>
              <a:spcBef>
                <a:spcPts val="0"/>
              </a:spcBef>
              <a:buClr>
                <a:schemeClr val="dk1"/>
              </a:buClr>
              <a:buSzPct val="78571"/>
              <a:buFont typeface="Arial"/>
              <a:buNone/>
            </a:pPr>
            <a:r>
              <a:rPr lang="en">
                <a:solidFill>
                  <a:schemeClr val="dk1"/>
                </a:solidFill>
              </a:rPr>
              <a:t>Developer Tools - </a:t>
            </a:r>
            <a:r>
              <a:rPr u="sng" sz="1400" lang="en">
                <a:solidFill>
                  <a:schemeClr val="hlink"/>
                </a:solidFill>
                <a:hlinkClick r:id="rId6"/>
              </a:rPr>
              <a:t>https://www.codeschool.com/courses/discover-devtools</a:t>
            </a:r>
          </a:p>
        </p:txBody>
      </p:sp>
      <p:sp>
        <p:nvSpPr>
          <p:cNvPr id="149" name="Shape 149"/>
          <p:cNvSpPr txBox="1"/>
          <p:nvPr>
            <p:ph type="title"/>
          </p:nvPr>
        </p:nvSpPr>
        <p:spPr>
          <a:xfrm>
            <a:off y="101100" x="457200"/>
            <a:ext cy="1013999" cx="7315499"/>
          </a:xfrm>
          <a:prstGeom prst="rect">
            <a:avLst/>
          </a:prstGeom>
        </p:spPr>
        <p:txBody>
          <a:bodyPr bIns="91425" rIns="91425" lIns="91425" tIns="91425" anchor="b" anchorCtr="0">
            <a:spAutoFit/>
          </a:bodyPr>
          <a:lstStyle/>
          <a:p>
            <a:pPr>
              <a:spcBef>
                <a:spcPts val="0"/>
              </a:spcBef>
              <a:buNone/>
            </a:pPr>
            <a:r>
              <a:rPr lang="en"/>
              <a:t>Let’s code!</a:t>
            </a:r>
          </a:p>
        </p:txBody>
      </p:sp>
      <p:pic>
        <p:nvPicPr>
          <p:cNvPr id="150" name="Shape 150"/>
          <p:cNvPicPr preferRelativeResize="0"/>
          <p:nvPr/>
        </p:nvPicPr>
        <p:blipFill>
          <a:blip r:embed="rId7">
            <a:alphaModFix/>
          </a:blip>
          <a:stretch>
            <a:fillRect/>
          </a:stretch>
        </p:blipFill>
        <p:spPr>
          <a:xfrm>
            <a:off y="3754250" x="5503975"/>
            <a:ext cy="1084324" cx="1626475"/>
          </a:xfrm>
          <a:prstGeom prst="rect">
            <a:avLst/>
          </a:prstGeom>
          <a:noFill/>
          <a:ln>
            <a:noFill/>
          </a:ln>
        </p:spPr>
      </p:pic>
      <p:pic>
        <p:nvPicPr>
          <p:cNvPr id="151" name="Shape 151"/>
          <p:cNvPicPr preferRelativeResize="0"/>
          <p:nvPr/>
        </p:nvPicPr>
        <p:blipFill>
          <a:blip r:embed="rId8">
            <a:alphaModFix/>
          </a:blip>
          <a:stretch>
            <a:fillRect/>
          </a:stretch>
        </p:blipFill>
        <p:spPr>
          <a:xfrm>
            <a:off y="3867400" x="1087950"/>
            <a:ext cy="971174" cx="1456749"/>
          </a:xfrm>
          <a:prstGeom prst="rect">
            <a:avLst/>
          </a:prstGeom>
          <a:noFill/>
          <a:ln>
            <a:noFill/>
          </a:ln>
        </p:spPr>
      </p:pic>
      <p:pic>
        <p:nvPicPr>
          <p:cNvPr id="152" name="Shape 152"/>
          <p:cNvPicPr preferRelativeResize="0"/>
          <p:nvPr/>
        </p:nvPicPr>
        <p:blipFill>
          <a:blip r:embed="rId9">
            <a:alphaModFix/>
          </a:blip>
          <a:stretch>
            <a:fillRect/>
          </a:stretch>
        </p:blipFill>
        <p:spPr>
          <a:xfrm>
            <a:off y="2074171" x="1146000"/>
            <a:ext cy="1014000" cx="1521000"/>
          </a:xfrm>
          <a:prstGeom prst="rect">
            <a:avLst/>
          </a:prstGeom>
          <a:noFill/>
          <a:ln>
            <a:noFill/>
          </a:ln>
        </p:spPr>
      </p:pic>
      <p:pic>
        <p:nvPicPr>
          <p:cNvPr id="153" name="Shape 153"/>
          <p:cNvPicPr preferRelativeResize="0"/>
          <p:nvPr/>
        </p:nvPicPr>
        <p:blipFill>
          <a:blip r:embed="rId10">
            <a:alphaModFix/>
          </a:blip>
          <a:stretch>
            <a:fillRect/>
          </a:stretch>
        </p:blipFill>
        <p:spPr>
          <a:xfrm>
            <a:off y="1959750" x="5503975"/>
            <a:ext cy="826816" cx="12402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idx="1" type="body"/>
          </p:nvPr>
        </p:nvSpPr>
        <p:spPr>
          <a:xfrm>
            <a:off y="1278516" x="457200"/>
            <a:ext cy="3630300" cx="8229600"/>
          </a:xfrm>
          <a:prstGeom prst="rect">
            <a:avLst/>
          </a:prstGeom>
        </p:spPr>
        <p:txBody>
          <a:bodyPr bIns="91425" rIns="91425" lIns="91425" tIns="91425" anchor="t" anchorCtr="0">
            <a:spAutoFit/>
          </a:bodyPr>
          <a:lstStyle/>
          <a:p>
            <a:pPr rtl="0" lvl="0">
              <a:lnSpc>
                <a:spcPct val="115000"/>
              </a:lnSpc>
              <a:spcBef>
                <a:spcPts val="0"/>
              </a:spcBef>
              <a:buClr>
                <a:schemeClr val="dk1"/>
              </a:buClr>
              <a:buSzPct val="61111"/>
              <a:buFont typeface="Arial"/>
              <a:buNone/>
            </a:pPr>
            <a:r>
              <a:rPr lang="en">
                <a:solidFill>
                  <a:srgbClr val="666666"/>
                </a:solidFill>
              </a:rPr>
              <a:t>Codeacademy: </a:t>
            </a:r>
            <a:r>
              <a:rPr u="sng" lang="en">
                <a:solidFill>
                  <a:srgbClr val="1155CC"/>
                </a:solidFill>
                <a:hlinkClick r:id="rId3"/>
              </a:rPr>
              <a:t>http://www.codeacademy.com</a:t>
            </a:r>
          </a:p>
          <a:p>
            <a:pPr rtl="0" lvl="0">
              <a:lnSpc>
                <a:spcPct val="115000"/>
              </a:lnSpc>
              <a:spcBef>
                <a:spcPts val="0"/>
              </a:spcBef>
              <a:buClr>
                <a:schemeClr val="dk1"/>
              </a:buClr>
              <a:buSzPct val="61111"/>
              <a:buFont typeface="Arial"/>
              <a:buNone/>
            </a:pPr>
            <a:r>
              <a:rPr lang="en">
                <a:solidFill>
                  <a:srgbClr val="666666"/>
                </a:solidFill>
              </a:rPr>
              <a:t>Codeschool: </a:t>
            </a:r>
            <a:r>
              <a:rPr u="sng" lang="en">
                <a:solidFill>
                  <a:srgbClr val="1155CC"/>
                </a:solidFill>
                <a:hlinkClick r:id="rId4"/>
              </a:rPr>
              <a:t>http://www.codeschool.com/</a:t>
            </a:r>
          </a:p>
          <a:p>
            <a:pPr rtl="0" lvl="0">
              <a:lnSpc>
                <a:spcPct val="115000"/>
              </a:lnSpc>
              <a:spcBef>
                <a:spcPts val="0"/>
              </a:spcBef>
              <a:buClr>
                <a:schemeClr val="dk1"/>
              </a:buClr>
              <a:buSzPct val="61111"/>
              <a:buFont typeface="Arial"/>
              <a:buNone/>
            </a:pPr>
            <a:r>
              <a:rPr lang="en">
                <a:solidFill>
                  <a:srgbClr val="666666"/>
                </a:solidFill>
              </a:rPr>
              <a:t>Mozilla Webmaker: </a:t>
            </a:r>
            <a:r>
              <a:rPr u="sng" lang="en">
                <a:solidFill>
                  <a:srgbClr val="1155CC"/>
                </a:solidFill>
                <a:hlinkClick r:id="rId5"/>
              </a:rPr>
              <a:t>https://webmaker.org/</a:t>
            </a:r>
          </a:p>
          <a:p>
            <a:pPr rtl="0" lvl="0">
              <a:lnSpc>
                <a:spcPct val="115000"/>
              </a:lnSpc>
              <a:spcBef>
                <a:spcPts val="0"/>
              </a:spcBef>
              <a:buClr>
                <a:schemeClr val="dk1"/>
              </a:buClr>
              <a:buSzPct val="61111"/>
              <a:buFont typeface="Arial"/>
              <a:buNone/>
            </a:pPr>
            <a:r>
              <a:rPr lang="en">
                <a:solidFill>
                  <a:srgbClr val="666666"/>
                </a:solidFill>
              </a:rPr>
              <a:t>Scratch - </a:t>
            </a:r>
            <a:r>
              <a:rPr u="sng" lang="en">
                <a:solidFill>
                  <a:srgbClr val="1155CC"/>
                </a:solidFill>
                <a:hlinkClick r:id="rId6"/>
              </a:rPr>
              <a:t>http://scratch.mit.edu/</a:t>
            </a:r>
          </a:p>
          <a:p>
            <a:pPr rtl="0" lvl="0">
              <a:lnSpc>
                <a:spcPct val="115000"/>
              </a:lnSpc>
              <a:spcBef>
                <a:spcPts val="0"/>
              </a:spcBef>
              <a:buClr>
                <a:schemeClr val="dk1"/>
              </a:buClr>
              <a:buSzPct val="61111"/>
              <a:buFont typeface="Arial"/>
              <a:buNone/>
            </a:pPr>
            <a:r>
              <a:rPr lang="en">
                <a:solidFill>
                  <a:srgbClr val="666666"/>
                </a:solidFill>
              </a:rPr>
              <a:t>Lightbot - </a:t>
            </a:r>
            <a:r>
              <a:rPr u="sng" lang="en">
                <a:solidFill>
                  <a:srgbClr val="1155CC"/>
                </a:solidFill>
                <a:hlinkClick r:id="rId7"/>
              </a:rPr>
              <a:t>http://light-bot.com/</a:t>
            </a:r>
          </a:p>
          <a:p>
            <a:pPr rtl="0" lvl="0">
              <a:lnSpc>
                <a:spcPct val="115000"/>
              </a:lnSpc>
              <a:spcBef>
                <a:spcPts val="0"/>
              </a:spcBef>
              <a:buClr>
                <a:schemeClr val="dk1"/>
              </a:buClr>
              <a:buSzPct val="61111"/>
              <a:buFont typeface="Arial"/>
              <a:buNone/>
            </a:pPr>
            <a:r>
              <a:rPr lang="en">
                <a:solidFill>
                  <a:srgbClr val="666666"/>
                </a:solidFill>
              </a:rPr>
              <a:t>Move the turtle - </a:t>
            </a:r>
            <a:r>
              <a:rPr u="sng" lang="en">
                <a:solidFill>
                  <a:srgbClr val="1155CC"/>
                </a:solidFill>
                <a:hlinkClick r:id="rId8"/>
              </a:rPr>
              <a:t>http://movetheturtle.com/</a:t>
            </a:r>
          </a:p>
          <a:p>
            <a:pPr rtl="0" lvl="0">
              <a:lnSpc>
                <a:spcPct val="115000"/>
              </a:lnSpc>
              <a:spcBef>
                <a:spcPts val="0"/>
              </a:spcBef>
              <a:buClr>
                <a:schemeClr val="dk1"/>
              </a:buClr>
              <a:buSzPct val="61111"/>
              <a:buFont typeface="Arial"/>
              <a:buNone/>
            </a:pPr>
            <a:r>
              <a:rPr lang="en">
                <a:solidFill>
                  <a:srgbClr val="666666"/>
                </a:solidFill>
              </a:rPr>
              <a:t>Hopscotch - </a:t>
            </a:r>
            <a:r>
              <a:rPr u="sng" lang="en">
                <a:solidFill>
                  <a:srgbClr val="1155CC"/>
                </a:solidFill>
                <a:hlinkClick r:id="rId9"/>
              </a:rPr>
              <a:t>http://www.gethopscotch.com/</a:t>
            </a:r>
          </a:p>
          <a:p>
            <a:pPr rtl="0" lvl="0">
              <a:lnSpc>
                <a:spcPct val="115000"/>
              </a:lnSpc>
              <a:spcBef>
                <a:spcPts val="0"/>
              </a:spcBef>
              <a:buClr>
                <a:schemeClr val="dk1"/>
              </a:buClr>
              <a:buSzPct val="61111"/>
              <a:buFont typeface="Arial"/>
              <a:buNone/>
            </a:pPr>
            <a:r>
              <a:rPr lang="en">
                <a:solidFill>
                  <a:srgbClr val="666666"/>
                </a:solidFill>
              </a:rPr>
              <a:t>Treehouse - </a:t>
            </a:r>
            <a:r>
              <a:rPr u="sng" lang="en">
                <a:solidFill>
                  <a:srgbClr val="1155CC"/>
                </a:solidFill>
                <a:hlinkClick r:id="rId10"/>
              </a:rPr>
              <a:t>http://teamtreehouse.com/</a:t>
            </a:r>
          </a:p>
          <a:p>
            <a:pPr rtl="0" lvl="0">
              <a:lnSpc>
                <a:spcPct val="115000"/>
              </a:lnSpc>
              <a:spcBef>
                <a:spcPts val="0"/>
              </a:spcBef>
              <a:buNone/>
            </a:pPr>
            <a:r>
              <a:rPr lang="en">
                <a:solidFill>
                  <a:srgbClr val="666666"/>
                </a:solidFill>
              </a:rPr>
              <a:t>Lynda - </a:t>
            </a:r>
            <a:r>
              <a:rPr u="sng" lang="en">
                <a:solidFill>
                  <a:srgbClr val="1155CC"/>
                </a:solidFill>
                <a:hlinkClick r:id="rId11"/>
              </a:rPr>
              <a:t>http://www.lynda.com</a:t>
            </a:r>
          </a:p>
          <a:p>
            <a:pPr lvl="0">
              <a:lnSpc>
                <a:spcPct val="115000"/>
              </a:lnSpc>
              <a:spcBef>
                <a:spcPts val="0"/>
              </a:spcBef>
              <a:buClr>
                <a:schemeClr val="dk1"/>
              </a:buClr>
              <a:buSzPct val="61111"/>
              <a:buFont typeface="Arial"/>
              <a:buNone/>
            </a:pPr>
            <a:r>
              <a:rPr lang="en">
                <a:solidFill>
                  <a:srgbClr val="666666"/>
                </a:solidFill>
              </a:rPr>
              <a:t>Coursera -</a:t>
            </a:r>
            <a:r>
              <a:rPr lang="en"/>
              <a:t> </a:t>
            </a:r>
            <a:r>
              <a:rPr u="sng" lang="en">
                <a:solidFill>
                  <a:srgbClr val="1155CC"/>
                </a:solidFill>
                <a:hlinkClick r:id="rId12"/>
              </a:rPr>
              <a:t>https://www.coursera.org/</a:t>
            </a:r>
          </a:p>
        </p:txBody>
      </p:sp>
      <p:sp>
        <p:nvSpPr>
          <p:cNvPr id="159" name="Shape 159"/>
          <p:cNvSpPr txBox="1"/>
          <p:nvPr>
            <p:ph type="title"/>
          </p:nvPr>
        </p:nvSpPr>
        <p:spPr>
          <a:xfrm>
            <a:off y="101100" x="457200"/>
            <a:ext cy="1013999" cx="7315499"/>
          </a:xfrm>
          <a:prstGeom prst="rect">
            <a:avLst/>
          </a:prstGeom>
        </p:spPr>
        <p:txBody>
          <a:bodyPr bIns="91425" rIns="91425" lIns="91425" tIns="91425" anchor="b" anchorCtr="0">
            <a:spAutoFit/>
          </a:bodyPr>
          <a:lstStyle/>
          <a:p>
            <a:pPr>
              <a:spcBef>
                <a:spcPts val="0"/>
              </a:spcBef>
              <a:buNone/>
            </a:pPr>
            <a:r>
              <a:rPr lang="en"/>
              <a:t>Learning resources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101100" x="457200"/>
            <a:ext cy="1013999" cx="7315499"/>
          </a:xfrm>
          <a:prstGeom prst="rect">
            <a:avLst/>
          </a:prstGeom>
        </p:spPr>
        <p:txBody>
          <a:bodyPr bIns="91425" rIns="91425" lIns="91425" tIns="91425" anchor="b" anchorCtr="0">
            <a:spAutoFit/>
          </a:bodyPr>
          <a:lstStyle/>
          <a:p>
            <a:pPr>
              <a:spcBef>
                <a:spcPts val="0"/>
              </a:spcBef>
              <a:buNone/>
            </a:pPr>
            <a:r>
              <a:rPr lang="en"/>
              <a:t>What is code?</a:t>
            </a:r>
          </a:p>
        </p:txBody>
      </p:sp>
      <p:sp>
        <p:nvSpPr>
          <p:cNvPr id="97" name="Shape 97"/>
          <p:cNvSpPr txBox="1"/>
          <p:nvPr>
            <p:ph idx="1" type="body"/>
          </p:nvPr>
        </p:nvSpPr>
        <p:spPr>
          <a:xfrm>
            <a:off y="1278516" x="457200"/>
            <a:ext cy="3630300" cx="8229600"/>
          </a:xfrm>
          <a:prstGeom prst="rect">
            <a:avLst/>
          </a:prstGeom>
        </p:spPr>
        <p:txBody>
          <a:bodyPr bIns="91425" rIns="91425" lIns="91425" tIns="91425" anchor="t" anchorCtr="0">
            <a:spAutoFit/>
          </a:bodyPr>
          <a:lstStyle/>
          <a:p>
            <a:pPr rtl="0">
              <a:spcBef>
                <a:spcPts val="0"/>
              </a:spcBef>
              <a:buNone/>
            </a:pPr>
            <a:r>
              <a:rPr lang="en"/>
              <a:t>Code, in computing, is program language. </a:t>
            </a:r>
          </a:p>
          <a:p>
            <a:pPr rtl="0">
              <a:spcBef>
                <a:spcPts val="0"/>
              </a:spcBef>
              <a:buNone/>
            </a:pPr>
            <a:r>
              <a:t/>
            </a:r>
            <a:endParaRPr/>
          </a:p>
          <a:p>
            <a:pPr rtl="0">
              <a:spcBef>
                <a:spcPts val="0"/>
              </a:spcBef>
              <a:buNone/>
            </a:pPr>
            <a:r>
              <a:rPr lang="en"/>
              <a:t>There are </a:t>
            </a:r>
            <a:r>
              <a:rPr b="1" lang="en"/>
              <a:t>many different types</a:t>
            </a:r>
            <a:r>
              <a:rPr lang="en"/>
              <a:t> of program languages used by different software and hardware. Just like the many human languages, program languages have </a:t>
            </a:r>
            <a:r>
              <a:rPr b="1" lang="en"/>
              <a:t>rules</a:t>
            </a:r>
            <a:r>
              <a:rPr lang="en"/>
              <a:t> to follow and spelling to consider. They also allow you to get </a:t>
            </a:r>
            <a:r>
              <a:rPr b="1" lang="en"/>
              <a:t>creative</a:t>
            </a:r>
            <a:r>
              <a:rPr lang="en"/>
              <a:t> within those rules. </a:t>
            </a:r>
            <a:br>
              <a:rPr lang="en"/>
            </a:br>
            <a:br>
              <a:rPr lang="en"/>
            </a:br>
            <a:r>
              <a:rPr lang="en"/>
              <a:t>Unlike human languages, different </a:t>
            </a:r>
            <a:r>
              <a:rPr b="1" lang="en"/>
              <a:t>program languages can work together </a:t>
            </a:r>
            <a:r>
              <a:rPr lang="en"/>
              <a:t>to create more powerful programs. Sometimes, one program language can greatly enhance another.</a:t>
            </a:r>
          </a:p>
          <a:p>
            <a:pPr rtl="0">
              <a:spcBef>
                <a:spcPts val="0"/>
              </a:spcBef>
              <a:buNone/>
            </a:pPr>
            <a:r>
              <a:t/>
            </a:r>
            <a:endParaRPr/>
          </a:p>
          <a:p>
            <a:pPr>
              <a:spcBef>
                <a:spcPts val="0"/>
              </a:spcBef>
              <a:buNone/>
            </a:pPr>
            <a:r>
              <a:rPr lang="en"/>
              <a:t>Before we can write our poetry with code, we must first learn some of the rules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101100" x="457200"/>
            <a:ext cy="1013999" cx="7315499"/>
          </a:xfrm>
          <a:prstGeom prst="rect">
            <a:avLst/>
          </a:prstGeom>
        </p:spPr>
        <p:txBody>
          <a:bodyPr bIns="91425" rIns="91425" lIns="91425" tIns="91425" anchor="b" anchorCtr="0">
            <a:spAutoFit/>
          </a:bodyPr>
          <a:lstStyle/>
          <a:p>
            <a:pPr>
              <a:spcBef>
                <a:spcPts val="0"/>
              </a:spcBef>
              <a:buNone/>
            </a:pPr>
            <a:r>
              <a:rPr lang="en"/>
              <a:t>Web program languages</a:t>
            </a:r>
          </a:p>
        </p:txBody>
      </p:sp>
      <p:sp>
        <p:nvSpPr>
          <p:cNvPr id="103" name="Shape 103"/>
          <p:cNvSpPr txBox="1"/>
          <p:nvPr>
            <p:ph idx="1" type="body"/>
          </p:nvPr>
        </p:nvSpPr>
        <p:spPr>
          <a:xfrm>
            <a:off y="1278516" x="457200"/>
            <a:ext cy="3630300" cx="8229600"/>
          </a:xfrm>
          <a:prstGeom prst="rect">
            <a:avLst/>
          </a:prstGeom>
        </p:spPr>
        <p:txBody>
          <a:bodyPr bIns="91425" rIns="91425" lIns="91425" tIns="91425" anchor="t" anchorCtr="0">
            <a:spAutoFit/>
          </a:bodyPr>
          <a:lstStyle/>
          <a:p>
            <a:pPr rtl="0">
              <a:spcBef>
                <a:spcPts val="0"/>
              </a:spcBef>
              <a:buNone/>
            </a:pPr>
            <a:r>
              <a:rPr lang="en"/>
              <a:t>In </a:t>
            </a:r>
            <a:r>
              <a:rPr b="1" lang="en"/>
              <a:t>web development</a:t>
            </a:r>
            <a:r>
              <a:rPr lang="en"/>
              <a:t>, there are 3 types of web code that do different jobs: </a:t>
            </a:r>
          </a:p>
          <a:p>
            <a:pPr rtl="0">
              <a:spcBef>
                <a:spcPts val="0"/>
              </a:spcBef>
              <a:buNone/>
            </a:pPr>
            <a:r>
              <a:t/>
            </a:r>
            <a:endParaRPr/>
          </a:p>
          <a:p>
            <a:pPr rtl="0" lvl="0" indent="-342900" marL="914400">
              <a:spcBef>
                <a:spcPts val="0"/>
              </a:spcBef>
              <a:buClr>
                <a:schemeClr val="dk2"/>
              </a:buClr>
              <a:buSzPct val="100000"/>
              <a:buFont typeface="Arial"/>
              <a:buAutoNum type="arabicPeriod"/>
            </a:pPr>
            <a:r>
              <a:rPr lang="en"/>
              <a:t>Markup</a:t>
            </a:r>
          </a:p>
          <a:p>
            <a:pPr rtl="0" lvl="0" indent="-342900" marL="914400">
              <a:spcBef>
                <a:spcPts val="0"/>
              </a:spcBef>
              <a:buClr>
                <a:schemeClr val="dk2"/>
              </a:buClr>
              <a:buSzPct val="100000"/>
              <a:buFont typeface="Arial"/>
              <a:buAutoNum type="arabicPeriod"/>
            </a:pPr>
            <a:r>
              <a:rPr lang="en"/>
              <a:t>Document Object Model (The DOM)</a:t>
            </a:r>
          </a:p>
          <a:p>
            <a:pPr rtl="0" lvl="0" indent="-342900" marL="914400">
              <a:spcBef>
                <a:spcPts val="0"/>
              </a:spcBef>
              <a:buClr>
                <a:schemeClr val="dk2"/>
              </a:buClr>
              <a:buSzPct val="100000"/>
              <a:buFont typeface="Arial"/>
              <a:buAutoNum type="arabicPeriod"/>
            </a:pPr>
            <a:r>
              <a:rPr lang="en"/>
              <a:t>Server-side</a:t>
            </a:r>
          </a:p>
          <a:p>
            <a:pPr rtl="0">
              <a:spcBef>
                <a:spcPts val="0"/>
              </a:spcBef>
              <a:buNone/>
            </a:pPr>
            <a:r>
              <a:t/>
            </a:r>
            <a:endParaRPr/>
          </a:p>
          <a:p>
            <a:pPr>
              <a:spcBef>
                <a:spcPts val="0"/>
              </a:spcBef>
              <a:buNone/>
            </a:pPr>
            <a:r>
              <a:rPr lang="en"/>
              <a:t>You guessed right if you guessed that these languages work together.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101100" x="457200"/>
            <a:ext cy="1013999" cx="7315499"/>
          </a:xfrm>
          <a:prstGeom prst="rect">
            <a:avLst/>
          </a:prstGeom>
        </p:spPr>
        <p:txBody>
          <a:bodyPr bIns="91425" rIns="91425" lIns="91425" tIns="91425" anchor="b" anchorCtr="0">
            <a:spAutoFit/>
          </a:bodyPr>
          <a:lstStyle/>
          <a:p>
            <a:pPr>
              <a:spcBef>
                <a:spcPts val="0"/>
              </a:spcBef>
              <a:buNone/>
            </a:pPr>
            <a:r>
              <a:rPr lang="en"/>
              <a:t>Web code: HTML</a:t>
            </a:r>
          </a:p>
        </p:txBody>
      </p:sp>
      <p:sp>
        <p:nvSpPr>
          <p:cNvPr id="109" name="Shape 109"/>
          <p:cNvSpPr txBox="1"/>
          <p:nvPr>
            <p:ph idx="1" type="body"/>
          </p:nvPr>
        </p:nvSpPr>
        <p:spPr>
          <a:xfrm>
            <a:off y="1278516" x="457200"/>
            <a:ext cy="3630300" cx="8229600"/>
          </a:xfrm>
          <a:prstGeom prst="rect">
            <a:avLst/>
          </a:prstGeom>
        </p:spPr>
        <p:txBody>
          <a:bodyPr bIns="91425" rIns="91425" lIns="91425" tIns="91425" anchor="t" anchorCtr="0">
            <a:spAutoFit/>
          </a:bodyPr>
          <a:lstStyle/>
          <a:p>
            <a:pPr rtl="0">
              <a:spcBef>
                <a:spcPts val="0"/>
              </a:spcBef>
              <a:buNone/>
            </a:pPr>
            <a:r>
              <a:rPr lang="en"/>
              <a:t>Markup is what gives a web page it’s structure. HTML (or, Hyper Text Markup Language) is the old reliable champion of web markup. Every web browser is built to read HTML, though different browsers can read things slightly differently.</a:t>
            </a:r>
            <a:br>
              <a:rPr lang="en"/>
            </a:br>
            <a:br>
              <a:rPr lang="en"/>
            </a:br>
            <a:r>
              <a:rPr lang="en"/>
              <a:t>Think of a web page as a human body, it has different parts that do different things. Markup is like the bones.</a:t>
            </a:r>
          </a:p>
          <a:p>
            <a:pPr rtl="0">
              <a:spcBef>
                <a:spcPts val="0"/>
              </a:spcBef>
              <a:buNone/>
            </a:pPr>
            <a:r>
              <a:t/>
            </a:r>
            <a:endParaRPr/>
          </a:p>
          <a:p>
            <a:pPr rtl="0">
              <a:spcBef>
                <a:spcPts val="0"/>
              </a:spcBef>
              <a:buNone/>
            </a:pPr>
            <a:r>
              <a:rPr sz="1400" lang="en"/>
              <a:t>&lt;html&gt;</a:t>
            </a:r>
          </a:p>
          <a:p>
            <a:pPr rtl="0" indent="457200">
              <a:spcBef>
                <a:spcPts val="0"/>
              </a:spcBef>
              <a:buNone/>
            </a:pPr>
            <a:r>
              <a:rPr sz="1400" lang="en"/>
              <a:t>&lt;head&gt;</a:t>
            </a:r>
          </a:p>
          <a:p>
            <a:pPr rtl="0" indent="457200">
              <a:spcBef>
                <a:spcPts val="0"/>
              </a:spcBef>
              <a:buNone/>
            </a:pPr>
            <a:r>
              <a:rPr sz="1400" lang="en"/>
              <a:t>&lt;/head&gt;</a:t>
            </a:r>
          </a:p>
          <a:p>
            <a:pPr rtl="0" indent="457200">
              <a:spcBef>
                <a:spcPts val="0"/>
              </a:spcBef>
              <a:buNone/>
            </a:pPr>
            <a:r>
              <a:rPr sz="1400" lang="en"/>
              <a:t>&lt;body&gt;</a:t>
            </a:r>
          </a:p>
          <a:p>
            <a:pPr rtl="0" indent="457200">
              <a:spcBef>
                <a:spcPts val="0"/>
              </a:spcBef>
              <a:buNone/>
            </a:pPr>
            <a:r>
              <a:rPr sz="1400" lang="en"/>
              <a:t>&lt;/body&gt;</a:t>
            </a:r>
          </a:p>
          <a:p>
            <a:pPr rtl="0">
              <a:spcBef>
                <a:spcPts val="0"/>
              </a:spcBef>
              <a:buNone/>
            </a:pPr>
            <a:r>
              <a:rPr sz="1400" lang="en"/>
              <a:t>&lt;/html&gt;</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101100" x="457200"/>
            <a:ext cy="1013999" cx="7315499"/>
          </a:xfrm>
          <a:prstGeom prst="rect">
            <a:avLst/>
          </a:prstGeom>
        </p:spPr>
        <p:txBody>
          <a:bodyPr bIns="91425" rIns="91425" lIns="91425" tIns="91425" anchor="b" anchorCtr="0">
            <a:spAutoFit/>
          </a:bodyPr>
          <a:lstStyle/>
          <a:p>
            <a:pPr>
              <a:spcBef>
                <a:spcPts val="0"/>
              </a:spcBef>
              <a:buNone/>
            </a:pPr>
            <a:r>
              <a:rPr lang="en"/>
              <a:t>Web Code: The DOM</a:t>
            </a:r>
          </a:p>
        </p:txBody>
      </p:sp>
      <p:sp>
        <p:nvSpPr>
          <p:cNvPr id="115" name="Shape 115"/>
          <p:cNvSpPr txBox="1"/>
          <p:nvPr>
            <p:ph idx="1" type="body"/>
          </p:nvPr>
        </p:nvSpPr>
        <p:spPr>
          <a:xfrm>
            <a:off y="1278516" x="457200"/>
            <a:ext cy="3630300" cx="8229600"/>
          </a:xfrm>
          <a:prstGeom prst="rect">
            <a:avLst/>
          </a:prstGeom>
        </p:spPr>
        <p:txBody>
          <a:bodyPr bIns="91425" rIns="91425" lIns="91425" tIns="91425" anchor="t" anchorCtr="0">
            <a:spAutoFit/>
          </a:bodyPr>
          <a:lstStyle/>
          <a:p>
            <a:pPr rtl="0" lvl="0">
              <a:spcBef>
                <a:spcPts val="0"/>
              </a:spcBef>
              <a:buNone/>
            </a:pPr>
            <a:r>
              <a:rPr lang="en"/>
              <a:t>The </a:t>
            </a:r>
            <a:r>
              <a:rPr u="sng" lang="en">
                <a:solidFill>
                  <a:schemeClr val="hlink"/>
                </a:solidFill>
                <a:hlinkClick r:id="rId3"/>
              </a:rPr>
              <a:t>DOM</a:t>
            </a:r>
            <a:r>
              <a:rPr lang="en"/>
              <a:t>, in a nutshell, is an </a:t>
            </a:r>
            <a:r>
              <a:rPr b="1" lang="en"/>
              <a:t>object</a:t>
            </a:r>
            <a:r>
              <a:rPr lang="en"/>
              <a:t>. In code, you can picture an object like a family tree. There are parents and children and grandchildren </a:t>
            </a:r>
            <a:r>
              <a:rPr b="1" lang="en"/>
              <a:t>nodes</a:t>
            </a:r>
            <a:r>
              <a:rPr lang="en"/>
              <a:t>, and they all have names and are unique.</a:t>
            </a:r>
          </a:p>
          <a:p>
            <a:pPr rtl="0" lvl="0">
              <a:spcBef>
                <a:spcPts val="0"/>
              </a:spcBef>
              <a:buNone/>
            </a:pPr>
            <a:r>
              <a:t/>
            </a:r>
            <a:endParaRPr/>
          </a:p>
          <a:p>
            <a:pPr rtl="0" lvl="0">
              <a:spcBef>
                <a:spcPts val="0"/>
              </a:spcBef>
              <a:buNone/>
            </a:pPr>
            <a:r>
              <a:rPr lang="en"/>
              <a:t>The only difference here is that there will only ever be one parent.</a:t>
            </a:r>
          </a:p>
          <a:p>
            <a:pPr rtl="0" lvl="0">
              <a:spcBef>
                <a:spcPts val="0"/>
              </a:spcBef>
              <a:buNone/>
            </a:pPr>
            <a:r>
              <a:t/>
            </a:r>
            <a:endParaRPr/>
          </a:p>
          <a:p>
            <a:pPr>
              <a:spcBef>
                <a:spcPts val="0"/>
              </a:spcBef>
              <a:buNone/>
            </a:pPr>
            <a:r>
              <a:t/>
            </a:r>
            <a:endParaRPr/>
          </a:p>
        </p:txBody>
      </p:sp>
      <p:pic>
        <p:nvPicPr>
          <p:cNvPr id="116" name="Shape 116"/>
          <p:cNvPicPr preferRelativeResize="0"/>
          <p:nvPr/>
        </p:nvPicPr>
        <p:blipFill>
          <a:blip r:embed="rId4">
            <a:alphaModFix/>
          </a:blip>
          <a:stretch>
            <a:fillRect/>
          </a:stretch>
        </p:blipFill>
        <p:spPr>
          <a:xfrm>
            <a:off y="2956200" x="2286150"/>
            <a:ext cy="1952625" cx="35052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101100" x="457200"/>
            <a:ext cy="1013999" cx="7315499"/>
          </a:xfrm>
          <a:prstGeom prst="rect">
            <a:avLst/>
          </a:prstGeom>
        </p:spPr>
        <p:txBody>
          <a:bodyPr bIns="91425" rIns="91425" lIns="91425" tIns="91425" anchor="b" anchorCtr="0">
            <a:spAutoFit/>
          </a:bodyPr>
          <a:lstStyle/>
          <a:p>
            <a:pPr rtl="0" lvl="0">
              <a:spcBef>
                <a:spcPts val="0"/>
              </a:spcBef>
              <a:buNone/>
            </a:pPr>
            <a:r>
              <a:rPr lang="en"/>
              <a:t>Web Code: DOM Traversal</a:t>
            </a:r>
          </a:p>
        </p:txBody>
      </p:sp>
      <p:sp>
        <p:nvSpPr>
          <p:cNvPr id="122" name="Shape 122"/>
          <p:cNvSpPr txBox="1"/>
          <p:nvPr>
            <p:ph idx="1" type="body"/>
          </p:nvPr>
        </p:nvSpPr>
        <p:spPr>
          <a:xfrm>
            <a:off y="1278516" x="457200"/>
            <a:ext cy="3630300" cx="8229600"/>
          </a:xfrm>
          <a:prstGeom prst="rect">
            <a:avLst/>
          </a:prstGeom>
        </p:spPr>
        <p:txBody>
          <a:bodyPr bIns="91425" rIns="91425" lIns="91425" tIns="91425" anchor="t" anchorCtr="0">
            <a:spAutoFit/>
          </a:bodyPr>
          <a:lstStyle/>
          <a:p>
            <a:pPr rtl="0" lvl="0">
              <a:spcBef>
                <a:spcPts val="0"/>
              </a:spcBef>
              <a:buNone/>
            </a:pPr>
            <a:r>
              <a:rPr lang="en"/>
              <a:t>Let’s pause and look around with Mozilla’s X-Ray Goggles tool. This tool is similar to more advanced developer tools, and it is performing an action called </a:t>
            </a:r>
            <a:r>
              <a:rPr b="1" lang="en"/>
              <a:t>traversing the DOM. </a:t>
            </a:r>
          </a:p>
          <a:p>
            <a:pPr rtl="0" lvl="0">
              <a:spcBef>
                <a:spcPts val="0"/>
              </a:spcBef>
              <a:buNone/>
            </a:pPr>
            <a:r>
              <a:t/>
            </a:r>
            <a:endParaRPr b="1"/>
          </a:p>
          <a:p>
            <a:pPr rtl="0" lvl="0" indent="457200" marL="914400">
              <a:spcBef>
                <a:spcPts val="0"/>
              </a:spcBef>
              <a:buNone/>
            </a:pPr>
            <a:r>
              <a:t/>
            </a:r>
            <a:endParaRPr b="1"/>
          </a:p>
          <a:p>
            <a:pPr rtl="0" lvl="0" indent="457200" marL="914400">
              <a:spcBef>
                <a:spcPts val="0"/>
              </a:spcBef>
              <a:buNone/>
            </a:pPr>
            <a:r>
              <a:rPr u="sng" lang="en">
                <a:solidFill>
                  <a:schemeClr val="hlink"/>
                </a:solidFill>
                <a:hlinkClick r:id="rId3"/>
              </a:rPr>
              <a:t>https://goggles.webmaker.org/</a:t>
            </a:r>
          </a:p>
          <a:p>
            <a:pPr rtl="0" lvl="0">
              <a:spcBef>
                <a:spcPts val="0"/>
              </a:spcBef>
              <a:buNone/>
            </a:pPr>
            <a:r>
              <a:t/>
            </a:r>
            <a:endParaRPr/>
          </a:p>
          <a:p>
            <a:pPr rtl="0" lvl="0">
              <a:spcBef>
                <a:spcPts val="0"/>
              </a:spcBef>
              <a:buNone/>
            </a:pPr>
            <a:r>
              <a:t/>
            </a:r>
            <a:endParaRPr sz="1400"/>
          </a:p>
          <a:p>
            <a:pPr rtl="0" lvl="0">
              <a:spcBef>
                <a:spcPts val="0"/>
              </a:spcBef>
              <a:buNone/>
            </a:pPr>
            <a:r>
              <a:t/>
            </a:r>
            <a:endParaRPr/>
          </a:p>
          <a:p>
            <a:pPr rtl="0" lvl="0">
              <a:spcBef>
                <a:spcPts val="0"/>
              </a:spcBef>
              <a:buNone/>
            </a:pPr>
            <a:r>
              <a:t/>
            </a:r>
            <a:endParaRPr/>
          </a:p>
        </p:txBody>
      </p:sp>
      <p:pic>
        <p:nvPicPr>
          <p:cNvPr id="123" name="Shape 123"/>
          <p:cNvPicPr preferRelativeResize="0"/>
          <p:nvPr/>
        </p:nvPicPr>
        <p:blipFill>
          <a:blip r:embed="rId4">
            <a:alphaModFix/>
          </a:blip>
          <a:stretch>
            <a:fillRect/>
          </a:stretch>
        </p:blipFill>
        <p:spPr>
          <a:xfrm>
            <a:off y="2343525" x="457200"/>
            <a:ext cy="1313049" cx="13130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101100" x="457200"/>
            <a:ext cy="1013999" cx="7315499"/>
          </a:xfrm>
          <a:prstGeom prst="rect">
            <a:avLst/>
          </a:prstGeom>
        </p:spPr>
        <p:txBody>
          <a:bodyPr bIns="91425" rIns="91425" lIns="91425" tIns="91425" anchor="b" anchorCtr="0">
            <a:spAutoFit/>
          </a:bodyPr>
          <a:lstStyle/>
          <a:p>
            <a:pPr>
              <a:spcBef>
                <a:spcPts val="0"/>
              </a:spcBef>
              <a:buNone/>
            </a:pPr>
            <a:r>
              <a:rPr lang="en"/>
              <a:t>Web Code: JavaScript</a:t>
            </a:r>
          </a:p>
        </p:txBody>
      </p:sp>
      <p:sp>
        <p:nvSpPr>
          <p:cNvPr id="129" name="Shape 129"/>
          <p:cNvSpPr txBox="1"/>
          <p:nvPr>
            <p:ph idx="1" type="body"/>
          </p:nvPr>
        </p:nvSpPr>
        <p:spPr>
          <a:xfrm>
            <a:off y="1278516" x="457200"/>
            <a:ext cy="3630300" cx="8229600"/>
          </a:xfrm>
          <a:prstGeom prst="rect">
            <a:avLst/>
          </a:prstGeom>
        </p:spPr>
        <p:txBody>
          <a:bodyPr bIns="91425" rIns="91425" lIns="91425" tIns="91425" anchor="t" anchorCtr="0">
            <a:spAutoFit/>
          </a:bodyPr>
          <a:lstStyle/>
          <a:p>
            <a:pPr rtl="0">
              <a:spcBef>
                <a:spcPts val="0"/>
              </a:spcBef>
              <a:buNone/>
            </a:pPr>
            <a:r>
              <a:rPr lang="en"/>
              <a:t>Just as web browsers use the HTML standard to read markup, browsers also use JavaScript (also known (to the very nerdiest) as ECMAScript). JavaScript does an excellent job at DOM traversal, telling us information about what a user is </a:t>
            </a:r>
            <a:r>
              <a:rPr b="1" lang="en"/>
              <a:t>interacting</a:t>
            </a:r>
            <a:r>
              <a:rPr lang="en"/>
              <a:t> with on a web page. </a:t>
            </a:r>
          </a:p>
          <a:p>
            <a:pPr rtl="0">
              <a:spcBef>
                <a:spcPts val="0"/>
              </a:spcBef>
              <a:buNone/>
            </a:pPr>
            <a:r>
              <a:t/>
            </a:r>
            <a:endParaRPr/>
          </a:p>
          <a:p>
            <a:pPr rtl="0">
              <a:spcBef>
                <a:spcPts val="0"/>
              </a:spcBef>
              <a:buNone/>
            </a:pPr>
            <a:r>
              <a:rPr lang="en"/>
              <a:t>It can be used to perform interactive tasks like popping up a slideshow gallery when you click a thumbnail image, or switch tabs within a web page. It can also be used to send and receive data in the background, silently, as a user interacts with the program.</a:t>
            </a:r>
          </a:p>
          <a:p>
            <a:pPr rtl="0">
              <a:spcBef>
                <a:spcPts val="0"/>
              </a:spcBef>
              <a:buNone/>
            </a:pPr>
            <a:r>
              <a:t/>
            </a:r>
            <a:endParaRPr/>
          </a:p>
          <a:p>
            <a:pPr>
              <a:spcBef>
                <a:spcPts val="0"/>
              </a:spcBef>
              <a:buNone/>
            </a:pPr>
            <a:r>
              <a:rPr lang="en"/>
              <a:t>Keep in mind, all things in the browser run on your computer, relying on your </a:t>
            </a:r>
            <a:r>
              <a:rPr b="1" lang="en"/>
              <a:t>resources</a:t>
            </a:r>
            <a:r>
              <a:rPr lang="en"/>
              <a:t> to do the work. This is known as ‘client-side’, browsers are the client.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101100" x="457200"/>
            <a:ext cy="1013999" cx="7315499"/>
          </a:xfrm>
          <a:prstGeom prst="rect">
            <a:avLst/>
          </a:prstGeom>
        </p:spPr>
        <p:txBody>
          <a:bodyPr bIns="91425" rIns="91425" lIns="91425" tIns="91425" anchor="b" anchorCtr="0">
            <a:spAutoFit/>
          </a:bodyPr>
          <a:lstStyle/>
          <a:p>
            <a:pPr>
              <a:spcBef>
                <a:spcPts val="0"/>
              </a:spcBef>
              <a:buNone/>
            </a:pPr>
            <a:r>
              <a:rPr lang="en"/>
              <a:t>Web Code: Server-side</a:t>
            </a:r>
          </a:p>
        </p:txBody>
      </p:sp>
      <p:sp>
        <p:nvSpPr>
          <p:cNvPr id="135" name="Shape 135"/>
          <p:cNvSpPr txBox="1"/>
          <p:nvPr>
            <p:ph idx="1" type="body"/>
          </p:nvPr>
        </p:nvSpPr>
        <p:spPr>
          <a:xfrm>
            <a:off y="1278516" x="457200"/>
            <a:ext cy="3630300" cx="8229600"/>
          </a:xfrm>
          <a:prstGeom prst="rect">
            <a:avLst/>
          </a:prstGeom>
        </p:spPr>
        <p:txBody>
          <a:bodyPr bIns="91425" rIns="91425" lIns="91425" tIns="91425" anchor="t" anchorCtr="0">
            <a:spAutoFit/>
          </a:bodyPr>
          <a:lstStyle/>
          <a:p>
            <a:pPr rtl="0" lvl="0">
              <a:spcBef>
                <a:spcPts val="0"/>
              </a:spcBef>
              <a:buNone/>
            </a:pPr>
            <a:r>
              <a:rPr lang="en"/>
              <a:t>Server-side code gives a web page access to </a:t>
            </a:r>
            <a:r>
              <a:rPr b="1" lang="en"/>
              <a:t>web server </a:t>
            </a:r>
            <a:r>
              <a:rPr lang="en"/>
              <a:t>resources - this can include datestamps, access to </a:t>
            </a:r>
            <a:r>
              <a:rPr b="1" lang="en"/>
              <a:t>data</a:t>
            </a:r>
            <a:r>
              <a:rPr lang="en"/>
              <a:t> sources, and can perform program </a:t>
            </a:r>
            <a:r>
              <a:rPr b="1" lang="en"/>
              <a:t>logic</a:t>
            </a:r>
            <a:r>
              <a:rPr lang="en"/>
              <a:t>. This is often similar logic to JavaScript language, except it runs on this code is run on the web server, relying on those services to do the work.</a:t>
            </a:r>
          </a:p>
          <a:p>
            <a:pPr rtl="0" lvl="0">
              <a:spcBef>
                <a:spcPts val="0"/>
              </a:spcBef>
              <a:buNone/>
            </a:pPr>
            <a:r>
              <a:t/>
            </a:r>
            <a:endParaRPr/>
          </a:p>
          <a:p>
            <a:pPr rtl="0" lvl="0">
              <a:spcBef>
                <a:spcPts val="0"/>
              </a:spcBef>
              <a:buNone/>
            </a:pPr>
            <a:r>
              <a:rPr lang="en"/>
              <a:t>Some examples of server side code are PHP, and Ruby. Similar languages, different manufacturers.  </a:t>
            </a:r>
          </a:p>
          <a:p>
            <a:pPr rtl="0" lvl="0">
              <a:spcBef>
                <a:spcPts val="0"/>
              </a:spcBef>
              <a:buNone/>
            </a:pPr>
            <a:r>
              <a:t/>
            </a:r>
            <a:endParaRPr/>
          </a:p>
          <a:p>
            <a:pPr lvl="0">
              <a:spcBef>
                <a:spcPts val="0"/>
              </a:spcBef>
              <a:buNone/>
            </a:pPr>
            <a:r>
              <a:rPr lang="en"/>
              <a:t>There is a performance trade-off coding for server vs client, tip for all the future pros in the room.</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type="title"/>
          </p:nvPr>
        </p:nvSpPr>
        <p:spPr>
          <a:xfrm>
            <a:off y="101100" x="457200"/>
            <a:ext cy="1013999" cx="7315499"/>
          </a:xfrm>
          <a:prstGeom prst="rect">
            <a:avLst/>
          </a:prstGeom>
          <a:noFill/>
          <a:ln>
            <a:noFill/>
          </a:ln>
        </p:spPr>
        <p:txBody>
          <a:bodyPr bIns="91425" rIns="91425" lIns="91425" tIns="91425" anchor="b" anchorCtr="0">
            <a:spAutoFit/>
          </a:bodyPr>
          <a:lstStyle/>
          <a:p>
            <a:pPr>
              <a:spcBef>
                <a:spcPts val="0"/>
              </a:spcBef>
              <a:buNone/>
            </a:pPr>
            <a:r>
              <a:rPr lang="en"/>
              <a:t>Put it all together</a:t>
            </a:r>
          </a:p>
        </p:txBody>
      </p:sp>
      <p:sp>
        <p:nvSpPr>
          <p:cNvPr id="141" name="Shape 141"/>
          <p:cNvSpPr txBox="1"/>
          <p:nvPr>
            <p:ph idx="1" type="body"/>
          </p:nvPr>
        </p:nvSpPr>
        <p:spPr>
          <a:xfrm>
            <a:off y="4623760" x="3866812"/>
            <a:ext cy="521400" cx="5097900"/>
          </a:xfrm>
          <a:prstGeom prst="rect">
            <a:avLst/>
          </a:prstGeom>
        </p:spPr>
        <p:txBody>
          <a:bodyPr bIns="91425" rIns="91425" lIns="91425" tIns="91425" anchor="t" anchorCtr="0">
            <a:spAutoFit/>
          </a:bodyPr>
          <a:lstStyle/>
          <a:p>
            <a:pPr>
              <a:spcBef>
                <a:spcPts val="0"/>
              </a:spcBef>
              <a:buNone/>
            </a:pPr>
            <a:r>
              <a:rPr lang="en"/>
              <a:t>The very basics of what it looks like</a:t>
            </a:r>
          </a:p>
        </p:txBody>
      </p:sp>
      <p:pic>
        <p:nvPicPr>
          <p:cNvPr id="142" name="Shape 142"/>
          <p:cNvPicPr preferRelativeResize="0"/>
          <p:nvPr/>
        </p:nvPicPr>
        <p:blipFill>
          <a:blip r:embed="rId3">
            <a:alphaModFix/>
          </a:blip>
          <a:stretch>
            <a:fillRect/>
          </a:stretch>
        </p:blipFill>
        <p:spPr>
          <a:xfrm>
            <a:off y="551591" x="2259837"/>
            <a:ext cy="3514725" cx="39147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