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309" r:id="rId4"/>
    <p:sldId id="308" r:id="rId5"/>
    <p:sldId id="310" r:id="rId6"/>
    <p:sldId id="311" r:id="rId7"/>
    <p:sldId id="312" r:id="rId8"/>
    <p:sldId id="290" r:id="rId9"/>
    <p:sldId id="305" r:id="rId10"/>
    <p:sldId id="306" r:id="rId11"/>
    <p:sldId id="299" r:id="rId12"/>
    <p:sldId id="307" r:id="rId13"/>
    <p:sldId id="31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CC4"/>
    <a:srgbClr val="F05654"/>
    <a:srgbClr val="E7E6E6"/>
    <a:srgbClr val="DB5A6B"/>
    <a:srgbClr val="F8F4E6"/>
    <a:srgbClr val="FF7500"/>
    <a:srgbClr val="83C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9653-E821-4860-8652-AD2BC2D875EA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BED2-3095-4EAD-BF20-379E1051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7BED2-3095-4EAD-BF20-379E10516A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7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13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823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98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68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41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8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139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75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11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09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98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81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F301-137B-370F-C0C5-69EF1F44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5485-A9DE-C732-0757-4892CDB7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1F32-B31C-5DE8-91F0-969378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3A4-37F0-6307-769A-89AE09E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AFBB1-C147-674F-1EEF-98A68644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2AC9-F39E-EEF9-533F-4EF2CC7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94600-0B03-6E52-DA99-893EFD52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D141-FF24-27C1-597A-FE0E483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EBB4-D890-F854-F475-A169587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5A2A-6EF7-001F-F128-5E36541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90052-678F-7162-78CC-46D96A8F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DA547-45DE-1D43-269B-026936C5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68158-030C-91B0-5E8E-ECBD708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D261-B5EB-25CC-88F3-E393A9E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873F-3134-83F5-0B55-29C06D0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F799-3287-4C39-01C9-3ADD0F3E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A69F-0615-FCBC-77F6-ADED022A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E409-742E-0907-A40A-C5E067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7033-600A-F8BA-7AE5-E8809A9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1C56-77FC-EED8-FBC3-6C52D83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73D3-08C2-3A40-8C64-5D4921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777-B32F-4C32-6FD4-A383D55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1D7-C7C4-B736-5C87-539DAC1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D18F-987B-7A83-31FA-65E0493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0AFE-71AC-669A-9E58-BF7FCAC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F1EF-EA92-BFF7-E243-F73DB2D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3982-91E4-3FE7-FF6B-1D5A8AB7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99DCE-FB7E-CBB6-F361-6A1CB2B3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EEE1-96EC-4AF6-6645-2F9C605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F700-1D68-1E65-3A8F-6FC74AF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B62-7554-A19D-EB25-D995261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F0E8-01A6-B792-23EB-E2A91311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57382-5E18-8120-E6C5-8B3F765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BC3B-EC75-6270-AC2A-96EC6765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FCAF-2F63-DB6A-A125-5EAF75E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DA4EA-5102-8FB5-13BB-769FE2E8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BFA52-B2ED-A5ED-069E-E2C49C8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771BA-0EAC-BAD6-0B49-802562E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3BF88-E205-BEE9-80A1-5A7D638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899F-6D13-C3B1-8E1F-4917B74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1223B-B818-D4DE-6E44-65104C6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3F6BF-B770-48B7-10D5-0F44A26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BFD1B-B6AD-4DCA-9FBA-3470EF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11843-C29F-B060-6C76-36D8E5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F2FB-5A43-F93D-D368-9E1EF4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4B862-EB71-DDB7-6B21-60E923F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938B-4DB4-3E4D-FC2A-465123F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F3018-2075-311C-1000-983D0E2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1D1E6-764E-8455-259B-CD1C7C2D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F3080-DFFA-6820-32CC-3B3E9E0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EB2E-9E49-BB0D-65A9-73EE9669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6D0D-29F2-E4A3-155F-FAB6F41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6CA6-878C-E317-01ED-A9EA970B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56C01-331B-BF10-B5A6-3FA9E2DE3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DC9D-1224-49BA-06C0-EA438FF6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C2F0-E60F-1D84-C861-E9EAF0D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1F66-AC22-847C-D527-5E93705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8AEF2-7974-E1B4-2BD8-CA4395B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6E537-840A-AEDA-5FF7-2C05138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92A32-AD1E-549E-3434-ADF08DB8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68BF-2A03-DAFB-3553-49857E1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1992-8CF2-A2FB-94A3-7F3842F8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CC6D-B7C9-3C01-D213-88C10837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1627908" y="1284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23359E-AD58-5D5B-200B-3941A41493FD}"/>
              </a:ext>
            </a:extLst>
          </p:cNvPr>
          <p:cNvSpPr txBox="1"/>
          <p:nvPr/>
        </p:nvSpPr>
        <p:spPr>
          <a:xfrm>
            <a:off x="5014386" y="991144"/>
            <a:ext cx="3554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六分钟英语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C66AB4-9F4D-C7AD-6E40-A71E788EFF43}"/>
              </a:ext>
            </a:extLst>
          </p:cNvPr>
          <p:cNvCxnSpPr>
            <a:cxnSpLocks/>
          </p:cNvCxnSpPr>
          <p:nvPr/>
        </p:nvCxnSpPr>
        <p:spPr>
          <a:xfrm>
            <a:off x="4055657" y="1864593"/>
            <a:ext cx="54715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07D53F-3AFD-A66D-ABEE-54E45BC0F10B}"/>
              </a:ext>
            </a:extLst>
          </p:cNvPr>
          <p:cNvGrpSpPr/>
          <p:nvPr/>
        </p:nvGrpSpPr>
        <p:grpSpPr>
          <a:xfrm>
            <a:off x="1767957" y="2405823"/>
            <a:ext cx="8656085" cy="3319212"/>
            <a:chOff x="1452700" y="1867028"/>
            <a:chExt cx="9875813" cy="33192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3ACEDD2-0C42-19A1-F913-CE4138FB4273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5C92D77-095C-C48D-BFD9-2EF521769B33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504511C-A7FB-4F3B-CE0B-58E29221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08660" y="1941659"/>
              <a:ext cx="0" cy="606232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903DD9D2-CDF7-3B76-215F-A5C3B7318BD8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39A2EC0-52DD-6D08-B61A-FAD53753D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180" y="2003636"/>
              <a:ext cx="6173704" cy="3071880"/>
            </a:xfrm>
            <a:prstGeom prst="roundRect">
              <a:avLst>
                <a:gd name="adj" fmla="val 8147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98E0270-CAB1-1776-A317-BFF9485DD3CC}"/>
              </a:ext>
            </a:extLst>
          </p:cNvPr>
          <p:cNvSpPr txBox="1"/>
          <p:nvPr/>
        </p:nvSpPr>
        <p:spPr>
          <a:xfrm>
            <a:off x="7505543" y="3468976"/>
            <a:ext cx="259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声波调味料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60D467B-F43C-40D1-B0EA-C2EBFF692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17" y="1179031"/>
            <a:ext cx="899052" cy="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0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238225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376127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253970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62758" y="-21695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ECD6727-EB00-47BA-B88E-3AB3E7930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56D874-1E66-420E-ADD9-9A5FC6048A33}"/>
              </a:ext>
            </a:extLst>
          </p:cNvPr>
          <p:cNvSpPr/>
          <p:nvPr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A102C8-65B9-4D93-9817-597D5CCE6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5B7FCD-D49B-4D6E-9315-51DB702BD69D}"/>
              </a:ext>
            </a:extLst>
          </p:cNvPr>
          <p:cNvSpPr/>
          <p:nvPr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D9764-F4B9-403F-A0FF-2BAD6B7355F5}"/>
              </a:ext>
            </a:extLst>
          </p:cNvPr>
          <p:cNvSpPr/>
          <p:nvPr/>
        </p:nvSpPr>
        <p:spPr>
          <a:xfrm>
            <a:off x="6398257" y="1129424"/>
            <a:ext cx="3512169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35D42D9-433D-47A6-8B86-227C5FDCF1A2}"/>
              </a:ext>
            </a:extLst>
          </p:cNvPr>
          <p:cNvCxnSpPr>
            <a:cxnSpLocks/>
          </p:cNvCxnSpPr>
          <p:nvPr/>
        </p:nvCxnSpPr>
        <p:spPr>
          <a:xfrm>
            <a:off x="6527290" y="4860229"/>
            <a:ext cx="324889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8AC8D8B-1450-4C73-8958-36C03E967B52}"/>
              </a:ext>
            </a:extLst>
          </p:cNvPr>
          <p:cNvSpPr txBox="1"/>
          <p:nvPr/>
        </p:nvSpPr>
        <p:spPr>
          <a:xfrm>
            <a:off x="6514527" y="4892646"/>
            <a:ext cx="3260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感谢观看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37765D6-1FB8-4BD9-802F-7E2BE5291F2C}"/>
              </a:ext>
            </a:extLst>
          </p:cNvPr>
          <p:cNvGrpSpPr/>
          <p:nvPr/>
        </p:nvGrpSpPr>
        <p:grpSpPr>
          <a:xfrm>
            <a:off x="6404579" y="1081306"/>
            <a:ext cx="3548632" cy="400110"/>
            <a:chOff x="6404579" y="1224998"/>
            <a:chExt cx="3548632" cy="400110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9CEC986C-7152-4DEF-8619-57B6855F411C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3188A7F-4866-4AD1-BFB1-F42F6936D817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EFC8731-DADD-411A-9144-761E495F16E8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4703FFC-F22E-4256-9019-C503D403CCB4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3104FD4-2132-4D44-8F1A-4B6F9D780710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2F675A2-5C73-4150-BACE-3B97900E068C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AD081E24-966C-4555-A4FD-C165E74AB0CD}"/>
              </a:ext>
            </a:extLst>
          </p:cNvPr>
          <p:cNvSpPr/>
          <p:nvPr/>
        </p:nvSpPr>
        <p:spPr>
          <a:xfrm>
            <a:off x="6527289" y="1561237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C48734D-80D7-4B9C-865F-F72AEC150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04" y="1640459"/>
            <a:ext cx="3123903" cy="31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BF7708-C839-274E-9B5C-4FD3E29AC969}"/>
                </a:ext>
              </a:extLst>
            </p:cNvPr>
            <p:cNvGrpSpPr/>
            <p:nvPr/>
          </p:nvGrpSpPr>
          <p:grpSpPr>
            <a:xfrm>
              <a:off x="1528558" y="3390364"/>
              <a:ext cx="2950672" cy="400110"/>
              <a:chOff x="1401838" y="3550330"/>
              <a:chExt cx="3575330" cy="4848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D44F57-99B7-D9C3-16B7-67F9FAD2CD92}"/>
                  </a:ext>
                </a:extLst>
              </p:cNvPr>
              <p:cNvSpPr txBox="1"/>
              <p:nvPr/>
            </p:nvSpPr>
            <p:spPr>
              <a:xfrm>
                <a:off x="1417353" y="3550330"/>
                <a:ext cx="3559815" cy="48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dirty="0"/>
                  <a:t>声波调味料</a:t>
                </a: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9259253-36D5-F521-583D-753076CF1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838" y="3597147"/>
                <a:ext cx="0" cy="391179"/>
              </a:xfrm>
              <a:prstGeom prst="line">
                <a:avLst/>
              </a:prstGeom>
              <a:ln w="4445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1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657062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eat with your eyes first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97134"/>
            <a:ext cx="6626583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吃之前先看一下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90452"/>
            <a:ext cx="72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得意黑" pitchFamily="2" charset="-122"/>
                <a:ea typeface="得意黑" pitchFamily="2" charset="-122"/>
              </a:rPr>
              <a:t>当食物放在盘子里看起来不错的时候，它会显得更开胃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69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得意黑" pitchFamily="2" charset="-122"/>
                <a:ea typeface="得意黑" pitchFamily="2" charset="-122"/>
              </a:rPr>
              <a:t>(idiom) food appears more appetizing when it looks good on the plate</a:t>
            </a:r>
            <a:endParaRPr lang="zh-CN" altLang="en-US" sz="28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479CAD-6162-48E9-8F6A-B5AF54F5F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BF7708-C839-274E-9B5C-4FD3E29AC969}"/>
                </a:ext>
              </a:extLst>
            </p:cNvPr>
            <p:cNvGrpSpPr/>
            <p:nvPr/>
          </p:nvGrpSpPr>
          <p:grpSpPr>
            <a:xfrm>
              <a:off x="1528558" y="3390364"/>
              <a:ext cx="2950672" cy="400110"/>
              <a:chOff x="1401838" y="3550330"/>
              <a:chExt cx="3575330" cy="4848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D44F57-99B7-D9C3-16B7-67F9FAD2CD92}"/>
                  </a:ext>
                </a:extLst>
              </p:cNvPr>
              <p:cNvSpPr txBox="1"/>
              <p:nvPr/>
            </p:nvSpPr>
            <p:spPr>
              <a:xfrm>
                <a:off x="1417353" y="3550330"/>
                <a:ext cx="3559815" cy="48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dirty="0"/>
                  <a:t>声波调味料</a:t>
                </a: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9259253-36D5-F521-583D-753076CF1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838" y="3597147"/>
                <a:ext cx="0" cy="391179"/>
              </a:xfrm>
              <a:prstGeom prst="line">
                <a:avLst/>
              </a:prstGeom>
              <a:ln w="4445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Vocabulary 2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657062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eat with your eyes first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97134"/>
            <a:ext cx="6626583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吃之前先看一下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90452"/>
            <a:ext cx="72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得意黑" pitchFamily="2" charset="-122"/>
                <a:ea typeface="得意黑" pitchFamily="2" charset="-122"/>
              </a:rPr>
              <a:t>当食物放在盘子里看起来不错的时候，它会显得更开胃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69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得意黑" pitchFamily="2" charset="-122"/>
                <a:ea typeface="得意黑" pitchFamily="2" charset="-122"/>
              </a:rPr>
              <a:t>(idiom) food appears more appetizing when it looks good on the plate</a:t>
            </a:r>
            <a:endParaRPr lang="zh-CN" altLang="en-US" sz="28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F789291-A4D6-42A2-B93C-1695BDD9FAE5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2282C494-4094-49D3-AF69-4BCBC41B95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3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BF7708-C839-274E-9B5C-4FD3E29AC969}"/>
                </a:ext>
              </a:extLst>
            </p:cNvPr>
            <p:cNvGrpSpPr/>
            <p:nvPr/>
          </p:nvGrpSpPr>
          <p:grpSpPr>
            <a:xfrm>
              <a:off x="1528558" y="3390364"/>
              <a:ext cx="2950672" cy="400110"/>
              <a:chOff x="1401838" y="3550330"/>
              <a:chExt cx="3575330" cy="4848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D44F57-99B7-D9C3-16B7-67F9FAD2CD92}"/>
                  </a:ext>
                </a:extLst>
              </p:cNvPr>
              <p:cNvSpPr txBox="1"/>
              <p:nvPr/>
            </p:nvSpPr>
            <p:spPr>
              <a:xfrm>
                <a:off x="1417353" y="3550330"/>
                <a:ext cx="3559815" cy="48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dirty="0"/>
                  <a:t>声波调味料</a:t>
                </a: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9259253-36D5-F521-583D-753076CF1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838" y="3597147"/>
                <a:ext cx="0" cy="391179"/>
              </a:xfrm>
              <a:prstGeom prst="line">
                <a:avLst/>
              </a:prstGeom>
              <a:ln w="4445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3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657062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eat with your eyes first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97134"/>
            <a:ext cx="6626583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吃之前先看一下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90452"/>
            <a:ext cx="72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得意黑" pitchFamily="2" charset="-122"/>
                <a:ea typeface="得意黑" pitchFamily="2" charset="-122"/>
              </a:rPr>
              <a:t>当食物放在盘子里看起来不错的时候，它会显得更开胃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69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得意黑" pitchFamily="2" charset="-122"/>
                <a:ea typeface="得意黑" pitchFamily="2" charset="-122"/>
              </a:rPr>
              <a:t>(idiom) food appears more appetizing when it looks good on the plate</a:t>
            </a:r>
            <a:endParaRPr lang="zh-CN" altLang="en-US" sz="28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3FCCEF7-405E-4689-A568-C8738A8953AB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7166362-25F4-457E-A606-7204D6A9E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1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BF7708-C839-274E-9B5C-4FD3E29AC969}"/>
                </a:ext>
              </a:extLst>
            </p:cNvPr>
            <p:cNvGrpSpPr/>
            <p:nvPr/>
          </p:nvGrpSpPr>
          <p:grpSpPr>
            <a:xfrm>
              <a:off x="1528558" y="3390364"/>
              <a:ext cx="2950672" cy="400110"/>
              <a:chOff x="1401838" y="3550330"/>
              <a:chExt cx="3575330" cy="4848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D44F57-99B7-D9C3-16B7-67F9FAD2CD92}"/>
                  </a:ext>
                </a:extLst>
              </p:cNvPr>
              <p:cNvSpPr txBox="1"/>
              <p:nvPr/>
            </p:nvSpPr>
            <p:spPr>
              <a:xfrm>
                <a:off x="1417353" y="3550330"/>
                <a:ext cx="3559815" cy="48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dirty="0"/>
                  <a:t>声波调味料</a:t>
                </a: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9259253-36D5-F521-583D-753076CF1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838" y="3597147"/>
                <a:ext cx="0" cy="391179"/>
              </a:xfrm>
              <a:prstGeom prst="line">
                <a:avLst/>
              </a:prstGeom>
              <a:ln w="4445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4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657062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eat with your eyes first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97134"/>
            <a:ext cx="6626583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吃之前先看一下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90452"/>
            <a:ext cx="72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得意黑" pitchFamily="2" charset="-122"/>
                <a:ea typeface="得意黑" pitchFamily="2" charset="-122"/>
              </a:rPr>
              <a:t>当食物放在盘子里看起来不错的时候，它会显得更开胃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69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得意黑" pitchFamily="2" charset="-122"/>
                <a:ea typeface="得意黑" pitchFamily="2" charset="-122"/>
              </a:rPr>
              <a:t>(idiom) food appears more appetizing when it looks good on the plate</a:t>
            </a:r>
            <a:endParaRPr lang="zh-CN" altLang="en-US" sz="28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B27F93D-B621-40FC-BFB0-1907240B9A52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2D572068-0951-48C4-B602-D5AA1D1DE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BF7708-C839-274E-9B5C-4FD3E29AC969}"/>
                </a:ext>
              </a:extLst>
            </p:cNvPr>
            <p:cNvGrpSpPr/>
            <p:nvPr/>
          </p:nvGrpSpPr>
          <p:grpSpPr>
            <a:xfrm>
              <a:off x="1528558" y="3390364"/>
              <a:ext cx="2950672" cy="400110"/>
              <a:chOff x="1401838" y="3550330"/>
              <a:chExt cx="3575330" cy="4848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D44F57-99B7-D9C3-16B7-67F9FAD2CD92}"/>
                  </a:ext>
                </a:extLst>
              </p:cNvPr>
              <p:cNvSpPr txBox="1"/>
              <p:nvPr/>
            </p:nvSpPr>
            <p:spPr>
              <a:xfrm>
                <a:off x="1417353" y="3550330"/>
                <a:ext cx="3559815" cy="48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dirty="0"/>
                  <a:t>声波调味料</a:t>
                </a: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9259253-36D5-F521-583D-753076CF1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838" y="3597147"/>
                <a:ext cx="0" cy="391179"/>
              </a:xfrm>
              <a:prstGeom prst="line">
                <a:avLst/>
              </a:prstGeom>
              <a:ln w="4445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5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657062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eat with your eyes first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97134"/>
            <a:ext cx="6626583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吃之前先看一下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90452"/>
            <a:ext cx="72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得意黑" pitchFamily="2" charset="-122"/>
                <a:ea typeface="得意黑" pitchFamily="2" charset="-122"/>
              </a:rPr>
              <a:t>当食物放在盘子里看起来不错的时候，它会显得更开胃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69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得意黑" pitchFamily="2" charset="-122"/>
                <a:ea typeface="得意黑" pitchFamily="2" charset="-122"/>
              </a:rPr>
              <a:t>(idiom) food appears more appetizing when it looks good on the plate</a:t>
            </a:r>
            <a:endParaRPr lang="zh-CN" altLang="en-US" sz="28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0825A96-6B14-4F7F-8846-4E3CECBE6670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678F2C9-DAD5-4371-9BA6-2700AC4C9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BF7708-C839-274E-9B5C-4FD3E29AC969}"/>
                </a:ext>
              </a:extLst>
            </p:cNvPr>
            <p:cNvGrpSpPr/>
            <p:nvPr/>
          </p:nvGrpSpPr>
          <p:grpSpPr>
            <a:xfrm>
              <a:off x="1528558" y="3390364"/>
              <a:ext cx="2950672" cy="400110"/>
              <a:chOff x="1401838" y="3550330"/>
              <a:chExt cx="3575330" cy="4848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D44F57-99B7-D9C3-16B7-67F9FAD2CD92}"/>
                  </a:ext>
                </a:extLst>
              </p:cNvPr>
              <p:cNvSpPr txBox="1"/>
              <p:nvPr/>
            </p:nvSpPr>
            <p:spPr>
              <a:xfrm>
                <a:off x="1417353" y="3550330"/>
                <a:ext cx="3559815" cy="48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dirty="0"/>
                  <a:t>声波调味料</a:t>
                </a: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9259253-36D5-F521-583D-753076CF1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838" y="3597147"/>
                <a:ext cx="0" cy="391179"/>
              </a:xfrm>
              <a:prstGeom prst="line">
                <a:avLst/>
              </a:prstGeom>
              <a:ln w="4445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6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657062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eat with your eyes first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97134"/>
            <a:ext cx="6626583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吃之前先看一下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90452"/>
            <a:ext cx="72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得意黑" pitchFamily="2" charset="-122"/>
                <a:ea typeface="得意黑" pitchFamily="2" charset="-122"/>
              </a:rPr>
              <a:t>当食物放在盘子里看起来不错的时候，它会显得更开胃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69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得意黑" pitchFamily="2" charset="-122"/>
                <a:ea typeface="得意黑" pitchFamily="2" charset="-122"/>
              </a:rPr>
              <a:t>(idiom) food appears more appetizing when it looks good on the plate</a:t>
            </a:r>
            <a:endParaRPr lang="zh-CN" altLang="en-US" sz="28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156041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48576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742</Words>
  <Application>Microsoft Office PowerPoint</Application>
  <PresentationFormat>宽屏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得意黑</vt:lpstr>
      <vt:lpstr>等线</vt:lpstr>
      <vt:lpstr>等线 Light</vt:lpstr>
      <vt:lpstr>华文琥珀</vt:lpstr>
      <vt:lpstr>思源黑体 CN Bold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希恒 许</dc:creator>
  <cp:lastModifiedBy>Yo Yo</cp:lastModifiedBy>
  <cp:revision>474</cp:revision>
  <dcterms:created xsi:type="dcterms:W3CDTF">2023-09-24T04:19:43Z</dcterms:created>
  <dcterms:modified xsi:type="dcterms:W3CDTF">2023-10-27T04:00:04Z</dcterms:modified>
</cp:coreProperties>
</file>