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61" r:id="rId5"/>
    <p:sldId id="262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57B"/>
    <a:srgbClr val="FF5F57"/>
    <a:srgbClr val="5A4F90"/>
    <a:srgbClr val="E0E1E0"/>
    <a:srgbClr val="000000"/>
    <a:srgbClr val="FEBC2E"/>
    <a:srgbClr val="27C840"/>
    <a:srgbClr val="E0D0CE"/>
    <a:srgbClr val="3C3C68"/>
    <a:srgbClr val="C09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93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07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864C6-7C89-3605-67F7-6AFB1D103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10CA24-E036-4D75-9793-5AA6996D1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399237-8539-EC42-4CBF-CBD72882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6E9F-24F3-4130-A761-10060E1782FF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9696B2-937E-FC79-31EF-15AB2B6E2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BEC333-EC50-6EA0-CE75-7F342C18A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D1BF-AE13-4CBE-8253-9983443C7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24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C5526-ADF4-EF8C-238D-F167B879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7EFBA7-0468-27FA-A018-5DD9AB6FF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C4A9DC-8E4E-E7B7-2358-05BECFFB9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6E9F-24F3-4130-A761-10060E1782FF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B9A871-EE2C-E31B-6F82-D9A5616C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DDFAF8-4E4D-A8B2-2E70-809B5430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D1BF-AE13-4CBE-8253-9983443C7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43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85745E-EC40-D2C8-136C-EFB0EF7FA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5EC567-A704-7209-DFF4-885FAAD9D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86F7B9-C6E3-E19C-C6B0-0133B2577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6E9F-24F3-4130-A761-10060E1782FF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99D280-0713-E6A1-8C1D-35AAA807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B15BDF-3554-7DAA-3CEB-0F24E476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D1BF-AE13-4CBE-8253-9983443C7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93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47F42-BFA8-8D1D-D6A6-1FAF70A7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388741-DF76-3723-E609-9E134BE73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5549E-211A-AC47-8D0A-D1BD8011B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6E9F-24F3-4130-A761-10060E1782FF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35F41E-ACFA-6B61-9604-8861F0531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F4D0FF-C639-973A-1C75-EF07DE5E9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D1BF-AE13-4CBE-8253-9983443C7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34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A1DBE-CDF0-02E2-324E-F58918C62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B66B31-A27F-CC27-787E-FD95AF890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F0DEF7-058C-F511-7919-7A1FE19F4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6E9F-24F3-4130-A761-10060E1782FF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91AEAC-C348-5BB7-4B5E-80838CD5B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CF9D91-FE55-D66A-D539-D8EA8A9A1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D1BF-AE13-4CBE-8253-9983443C7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57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6A852-4F08-32C9-C443-FAB39E63B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B84D1-6040-7A85-C3FD-93C9D2606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7A3B3C-0943-1A78-7493-9AD2110A8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031CDB-C498-0E00-A656-41B5DFD5B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6E9F-24F3-4130-A761-10060E1782FF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7FA738-415F-C147-15E0-D8E0044E5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B6E1BF-D107-832E-EB55-6CFC3C80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D1BF-AE13-4CBE-8253-9983443C7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476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E432E-701F-BABD-F460-99F69287C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BEBE2A-DC12-A21E-6FE4-140AAD0EB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FDE9A3-2BB7-C181-852D-289AC324B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BACB8B-B630-F667-B86D-507CE1C50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AC4CE3-764A-4124-1139-F6C5FC0AE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E2F828-0168-15F9-D232-DEFEAE403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6E9F-24F3-4130-A761-10060E1782FF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FAC286-9ABF-BBFD-AE8F-588236831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470310-8C65-AB27-B3CA-48733549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D1BF-AE13-4CBE-8253-9983443C7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39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6D3A2-C479-6EF2-C658-9B5590BE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B157B5-CB83-7A58-A31B-DC40C1F0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6E9F-24F3-4130-A761-10060E1782FF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5E9C5F-E148-0EAD-6986-AD635F7A7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C8C48D-DCCF-2A13-B42B-A7B8906E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D1BF-AE13-4CBE-8253-9983443C7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73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EDA90A-DFF5-EB4A-A63D-94D22462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6E9F-24F3-4130-A761-10060E1782FF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57A1F3-DF5C-5C0A-AD1A-B072E1F9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0B8BEA-4CB5-1887-6D0D-F4554586B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D1BF-AE13-4CBE-8253-9983443C7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28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5DBDA-7F98-90EE-869E-297E75E3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B445A3-7AF9-FF8A-9C9D-334FCF9AC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C52949-0986-38BA-233D-49197C405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582E7D-6816-57B5-705C-D0E81A1DD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6E9F-24F3-4130-A761-10060E1782FF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A94C96-62CD-9143-ECAE-1855A33DA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A4F9FF-3CDD-91C2-CDB3-EC264B5E7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D1BF-AE13-4CBE-8253-9983443C7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31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31865-E441-BCA7-46DB-BF252C752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1CB376-A9B9-D60A-DDA6-E974FC4D1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3F0FC8-9B84-7108-BBB3-32B3225AE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383C0B-0C54-73E8-F9D4-2EA87B3F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6E9F-24F3-4130-A761-10060E1782FF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C29F03-834E-8D40-9931-5DD4451D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BED724-9A14-BE91-6E72-058E493B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D1BF-AE13-4CBE-8253-9983443C7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17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F347AA-B179-5BA8-5EBD-3CD4C7030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78F5F3-C0D4-3594-16EC-FEA69C22E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682F03-440A-BBC7-5416-5B1DFF9C7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D6E9F-24F3-4130-A761-10060E1782FF}" type="datetimeFigureOut">
              <a:rPr lang="zh-CN" altLang="en-US" smtClean="0"/>
              <a:t>2023/4/8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118EB0-0681-5E16-C1C9-B5D6D2F21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B95108-11EE-4CC3-1EBB-27F47ACD9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2D1BF-AE13-4CBE-8253-9983443C7F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77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90B06762-0CCD-9293-E938-DD847D7CB8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76"/>
          <a:stretch/>
        </p:blipFill>
        <p:spPr>
          <a:xfrm>
            <a:off x="4729341" y="-1"/>
            <a:ext cx="7462660" cy="6858001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2A126EE-572B-7634-7211-8F278F935361}"/>
              </a:ext>
            </a:extLst>
          </p:cNvPr>
          <p:cNvSpPr/>
          <p:nvPr/>
        </p:nvSpPr>
        <p:spPr>
          <a:xfrm>
            <a:off x="2100438" y="1180042"/>
            <a:ext cx="4320824" cy="1517649"/>
          </a:xfrm>
          <a:prstGeom prst="roundRect">
            <a:avLst>
              <a:gd name="adj" fmla="val 26007"/>
            </a:avLst>
          </a:prstGeom>
          <a:solidFill>
            <a:srgbClr val="4A457B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/>
              <a:t>或为您节省</a:t>
            </a:r>
            <a:r>
              <a:rPr lang="en-US" altLang="zh-CN" sz="4400" b="1" dirty="0">
                <a:solidFill>
                  <a:srgbClr val="FF5F57"/>
                </a:solidFill>
              </a:rPr>
              <a:t>x</a:t>
            </a:r>
            <a:r>
              <a:rPr lang="zh-CN" altLang="en-US" sz="4400" b="1" dirty="0"/>
              <a:t>元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2478DBB-687A-F782-DA30-E8AD4DF842E6}"/>
              </a:ext>
            </a:extLst>
          </p:cNvPr>
          <p:cNvSpPr/>
          <p:nvPr/>
        </p:nvSpPr>
        <p:spPr>
          <a:xfrm>
            <a:off x="171375" y="2457449"/>
            <a:ext cx="6181447" cy="1894418"/>
          </a:xfrm>
          <a:prstGeom prst="roundRect">
            <a:avLst>
              <a:gd name="adj" fmla="val 23346"/>
            </a:avLst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b="1" dirty="0">
                <a:solidFill>
                  <a:schemeClr val="tx1"/>
                </a:solidFill>
              </a:rPr>
              <a:t>iOS</a:t>
            </a:r>
            <a:r>
              <a:rPr lang="zh-CN" altLang="en-US" sz="8000" b="1" dirty="0">
                <a:solidFill>
                  <a:schemeClr val="tx1"/>
                </a:solidFill>
              </a:rPr>
              <a:t>限免</a:t>
            </a:r>
            <a:r>
              <a:rPr lang="zh-CN" altLang="en-US" sz="8000" b="1" dirty="0">
                <a:solidFill>
                  <a:schemeClr val="tx1"/>
                </a:solidFill>
                <a:latin typeface="+mj-lt"/>
              </a:rPr>
              <a:t>日报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53B8842-6D4C-6747-C409-C39BDC657326}"/>
              </a:ext>
            </a:extLst>
          </p:cNvPr>
          <p:cNvSpPr txBox="1"/>
          <p:nvPr/>
        </p:nvSpPr>
        <p:spPr>
          <a:xfrm>
            <a:off x="222250" y="162580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2023/4/6  </a:t>
            </a:r>
            <a:r>
              <a:rPr lang="zh-CN" altLang="en-US" sz="2800" dirty="0"/>
              <a:t>每日更新</a:t>
            </a:r>
            <a:r>
              <a:rPr lang="en-US" altLang="zh-CN" sz="2800" dirty="0"/>
              <a:t> </a:t>
            </a:r>
            <a:endParaRPr lang="zh-CN" altLang="en-US" sz="2800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21A2DAD-DAD4-E523-3392-571074C553E1}"/>
              </a:ext>
            </a:extLst>
          </p:cNvPr>
          <p:cNvCxnSpPr>
            <a:cxnSpLocks/>
          </p:cNvCxnSpPr>
          <p:nvPr/>
        </p:nvCxnSpPr>
        <p:spPr>
          <a:xfrm>
            <a:off x="171376" y="195489"/>
            <a:ext cx="0" cy="490311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897C0B3-14C9-F5B3-3F82-438E6AB5C605}"/>
              </a:ext>
            </a:extLst>
          </p:cNvPr>
          <p:cNvCxnSpPr>
            <a:cxnSpLocks/>
          </p:cNvCxnSpPr>
          <p:nvPr/>
        </p:nvCxnSpPr>
        <p:spPr>
          <a:xfrm>
            <a:off x="171376" y="5000321"/>
            <a:ext cx="0" cy="1384995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9D4CAEC8-6FBE-41A3-D37E-AE7CAD46A5E5}"/>
              </a:ext>
            </a:extLst>
          </p:cNvPr>
          <p:cNvSpPr txBox="1"/>
          <p:nvPr/>
        </p:nvSpPr>
        <p:spPr>
          <a:xfrm>
            <a:off x="201438" y="5000321"/>
            <a:ext cx="28596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提供正在限免的</a:t>
            </a:r>
            <a:endParaRPr lang="en-US" altLang="zh-CN" sz="2800" dirty="0"/>
          </a:p>
          <a:p>
            <a:r>
              <a:rPr lang="zh-CN" altLang="en-US" sz="2800" dirty="0"/>
              <a:t>软件</a:t>
            </a:r>
            <a:r>
              <a:rPr lang="en-US" altLang="zh-CN" sz="2800" dirty="0"/>
              <a:t>/</a:t>
            </a:r>
            <a:r>
              <a:rPr lang="zh-CN" altLang="en-US" sz="2800" dirty="0"/>
              <a:t>工具</a:t>
            </a:r>
            <a:r>
              <a:rPr lang="en-US" altLang="zh-CN" sz="2800" dirty="0"/>
              <a:t>/</a:t>
            </a:r>
            <a:r>
              <a:rPr lang="zh-CN" altLang="en-US" sz="2800" dirty="0"/>
              <a:t>游戏</a:t>
            </a:r>
            <a:endParaRPr lang="en-US" altLang="zh-CN" sz="2800" dirty="0"/>
          </a:p>
          <a:p>
            <a:r>
              <a:rPr lang="zh-CN" altLang="en-US" sz="2800" dirty="0"/>
              <a:t>的第一手消息</a:t>
            </a:r>
          </a:p>
        </p:txBody>
      </p:sp>
    </p:spTree>
    <p:extLst>
      <p:ext uri="{BB962C8B-B14F-4D97-AF65-F5344CB8AC3E}">
        <p14:creationId xmlns:p14="http://schemas.microsoft.com/office/powerpoint/2010/main" val="345546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640BB625-A566-56E3-3DE9-53AC9110EE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76"/>
          <a:stretch/>
        </p:blipFill>
        <p:spPr>
          <a:xfrm>
            <a:off x="4729341" y="-1"/>
            <a:ext cx="7462660" cy="6858001"/>
          </a:xfrm>
          <a:prstGeom prst="rect">
            <a:avLst/>
          </a:prstGeom>
        </p:spPr>
      </p:pic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041D3F15-5F7B-ED2B-CB9F-ADD7EFADBC7D}"/>
              </a:ext>
            </a:extLst>
          </p:cNvPr>
          <p:cNvGrpSpPr/>
          <p:nvPr/>
        </p:nvGrpSpPr>
        <p:grpSpPr>
          <a:xfrm>
            <a:off x="6207757" y="259207"/>
            <a:ext cx="5557515" cy="2837827"/>
            <a:chOff x="6216652" y="205940"/>
            <a:chExt cx="5557515" cy="2837827"/>
          </a:xfrm>
        </p:grpSpPr>
        <p:sp>
          <p:nvSpPr>
            <p:cNvPr id="99" name="矩形: 圆角 98">
              <a:extLst>
                <a:ext uri="{FF2B5EF4-FFF2-40B4-BE49-F238E27FC236}">
                  <a16:creationId xmlns:a16="http://schemas.microsoft.com/office/drawing/2014/main" id="{8783093F-2E38-69AE-C29C-416A17AC5E9E}"/>
                </a:ext>
              </a:extLst>
            </p:cNvPr>
            <p:cNvSpPr/>
            <p:nvPr/>
          </p:nvSpPr>
          <p:spPr>
            <a:xfrm>
              <a:off x="6216652" y="259208"/>
              <a:ext cx="5557512" cy="2784559"/>
            </a:xfrm>
            <a:prstGeom prst="roundRect">
              <a:avLst>
                <a:gd name="adj" fmla="val 4753"/>
              </a:avLst>
            </a:prstGeom>
            <a:solidFill>
              <a:srgbClr val="E0E1E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0" name="矩形: 圆顶角 99">
              <a:extLst>
                <a:ext uri="{FF2B5EF4-FFF2-40B4-BE49-F238E27FC236}">
                  <a16:creationId xmlns:a16="http://schemas.microsoft.com/office/drawing/2014/main" id="{D6D31509-1E7B-CB9E-035B-AFA4D634E6C9}"/>
                </a:ext>
              </a:extLst>
            </p:cNvPr>
            <p:cNvSpPr/>
            <p:nvPr/>
          </p:nvSpPr>
          <p:spPr>
            <a:xfrm>
              <a:off x="6216652" y="259207"/>
              <a:ext cx="5557515" cy="26982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B4F74F5A-0FCF-B581-DAE1-EBC5FE3E082D}"/>
                </a:ext>
              </a:extLst>
            </p:cNvPr>
            <p:cNvGrpSpPr/>
            <p:nvPr/>
          </p:nvGrpSpPr>
          <p:grpSpPr>
            <a:xfrm>
              <a:off x="6301879" y="310135"/>
              <a:ext cx="673948" cy="160942"/>
              <a:chOff x="4168042" y="766234"/>
              <a:chExt cx="567266" cy="135466"/>
            </a:xfrm>
          </p:grpSpPr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D9FAD070-15C7-8225-0C13-801404648E3F}"/>
                  </a:ext>
                </a:extLst>
              </p:cNvPr>
              <p:cNvSpPr/>
              <p:nvPr/>
            </p:nvSpPr>
            <p:spPr>
              <a:xfrm>
                <a:off x="4168042" y="766234"/>
                <a:ext cx="135466" cy="135466"/>
              </a:xfrm>
              <a:prstGeom prst="ellipse">
                <a:avLst/>
              </a:prstGeom>
              <a:solidFill>
                <a:srgbClr val="FF5F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93FDBF0A-AA7F-6669-FC71-35D1C2440796}"/>
                  </a:ext>
                </a:extLst>
              </p:cNvPr>
              <p:cNvSpPr/>
              <p:nvPr/>
            </p:nvSpPr>
            <p:spPr>
              <a:xfrm>
                <a:off x="4383942" y="766234"/>
                <a:ext cx="135466" cy="135466"/>
              </a:xfrm>
              <a:prstGeom prst="ellipse">
                <a:avLst/>
              </a:prstGeom>
              <a:solidFill>
                <a:srgbClr val="FEBC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61A831D5-5841-B38E-1060-64A134F370ED}"/>
                  </a:ext>
                </a:extLst>
              </p:cNvPr>
              <p:cNvSpPr/>
              <p:nvPr/>
            </p:nvSpPr>
            <p:spPr>
              <a:xfrm>
                <a:off x="4599842" y="766234"/>
                <a:ext cx="135466" cy="135466"/>
              </a:xfrm>
              <a:prstGeom prst="ellipse">
                <a:avLst/>
              </a:prstGeom>
              <a:solidFill>
                <a:srgbClr val="27C8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05" name="矩形: 圆顶角 104">
              <a:extLst>
                <a:ext uri="{FF2B5EF4-FFF2-40B4-BE49-F238E27FC236}">
                  <a16:creationId xmlns:a16="http://schemas.microsoft.com/office/drawing/2014/main" id="{936E0654-4986-BE4B-065C-7C163563ED3D}"/>
                </a:ext>
              </a:extLst>
            </p:cNvPr>
            <p:cNvSpPr/>
            <p:nvPr/>
          </p:nvSpPr>
          <p:spPr>
            <a:xfrm>
              <a:off x="6301880" y="603235"/>
              <a:ext cx="5390588" cy="2372798"/>
            </a:xfrm>
            <a:prstGeom prst="round2SameRect">
              <a:avLst>
                <a:gd name="adj1" fmla="val 0"/>
                <a:gd name="adj2" fmla="val 394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9B91B9AE-2EC9-3C3D-76B5-592CB833BBCA}"/>
                </a:ext>
              </a:extLst>
            </p:cNvPr>
            <p:cNvSpPr txBox="1"/>
            <p:nvPr/>
          </p:nvSpPr>
          <p:spPr>
            <a:xfrm>
              <a:off x="7071388" y="205940"/>
              <a:ext cx="16061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</a:rPr>
                <a:t>扫码获取应用</a:t>
              </a:r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DA466B04-DB02-F92B-3059-7ED48A8A2C68}"/>
              </a:ext>
            </a:extLst>
          </p:cNvPr>
          <p:cNvGrpSpPr/>
          <p:nvPr/>
        </p:nvGrpSpPr>
        <p:grpSpPr>
          <a:xfrm>
            <a:off x="265142" y="259207"/>
            <a:ext cx="5557515" cy="2837827"/>
            <a:chOff x="6216652" y="205940"/>
            <a:chExt cx="5557515" cy="2837827"/>
          </a:xfrm>
        </p:grpSpPr>
        <p:sp>
          <p:nvSpPr>
            <p:cNvPr id="109" name="矩形: 圆角 108">
              <a:extLst>
                <a:ext uri="{FF2B5EF4-FFF2-40B4-BE49-F238E27FC236}">
                  <a16:creationId xmlns:a16="http://schemas.microsoft.com/office/drawing/2014/main" id="{88E0B7A6-A8EB-5095-9234-252D968AB222}"/>
                </a:ext>
              </a:extLst>
            </p:cNvPr>
            <p:cNvSpPr/>
            <p:nvPr/>
          </p:nvSpPr>
          <p:spPr>
            <a:xfrm>
              <a:off x="6216652" y="259208"/>
              <a:ext cx="5557512" cy="2784559"/>
            </a:xfrm>
            <a:prstGeom prst="roundRect">
              <a:avLst>
                <a:gd name="adj" fmla="val 4753"/>
              </a:avLst>
            </a:prstGeom>
            <a:solidFill>
              <a:srgbClr val="E0E1E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0" name="矩形: 圆顶角 109">
              <a:extLst>
                <a:ext uri="{FF2B5EF4-FFF2-40B4-BE49-F238E27FC236}">
                  <a16:creationId xmlns:a16="http://schemas.microsoft.com/office/drawing/2014/main" id="{AFEED52B-C377-7D4C-5ABB-6CE17CAB44A6}"/>
                </a:ext>
              </a:extLst>
            </p:cNvPr>
            <p:cNvSpPr/>
            <p:nvPr/>
          </p:nvSpPr>
          <p:spPr>
            <a:xfrm>
              <a:off x="6216652" y="259207"/>
              <a:ext cx="5557515" cy="26982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E20C6BB0-80E7-52F5-4A96-B487680703F0}"/>
                </a:ext>
              </a:extLst>
            </p:cNvPr>
            <p:cNvGrpSpPr/>
            <p:nvPr/>
          </p:nvGrpSpPr>
          <p:grpSpPr>
            <a:xfrm>
              <a:off x="6301879" y="310135"/>
              <a:ext cx="673948" cy="160942"/>
              <a:chOff x="4168042" y="766234"/>
              <a:chExt cx="567266" cy="135466"/>
            </a:xfrm>
          </p:grpSpPr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63C6811E-CCF4-4597-D862-4926592A0ECB}"/>
                  </a:ext>
                </a:extLst>
              </p:cNvPr>
              <p:cNvSpPr/>
              <p:nvPr/>
            </p:nvSpPr>
            <p:spPr>
              <a:xfrm>
                <a:off x="4168042" y="766234"/>
                <a:ext cx="135466" cy="135466"/>
              </a:xfrm>
              <a:prstGeom prst="ellipse">
                <a:avLst/>
              </a:prstGeom>
              <a:solidFill>
                <a:srgbClr val="FF5F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02879566-4077-29DE-0E44-0E6282356F35}"/>
                  </a:ext>
                </a:extLst>
              </p:cNvPr>
              <p:cNvSpPr/>
              <p:nvPr/>
            </p:nvSpPr>
            <p:spPr>
              <a:xfrm>
                <a:off x="4383942" y="766234"/>
                <a:ext cx="135466" cy="135466"/>
              </a:xfrm>
              <a:prstGeom prst="ellipse">
                <a:avLst/>
              </a:prstGeom>
              <a:solidFill>
                <a:srgbClr val="FEBC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31B8CE4A-CFE2-7C0E-6EBD-A6128C3535DD}"/>
                  </a:ext>
                </a:extLst>
              </p:cNvPr>
              <p:cNvSpPr/>
              <p:nvPr/>
            </p:nvSpPr>
            <p:spPr>
              <a:xfrm>
                <a:off x="4599842" y="766234"/>
                <a:ext cx="135466" cy="135466"/>
              </a:xfrm>
              <a:prstGeom prst="ellipse">
                <a:avLst/>
              </a:prstGeom>
              <a:solidFill>
                <a:srgbClr val="27C8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12" name="矩形: 圆顶角 111">
              <a:extLst>
                <a:ext uri="{FF2B5EF4-FFF2-40B4-BE49-F238E27FC236}">
                  <a16:creationId xmlns:a16="http://schemas.microsoft.com/office/drawing/2014/main" id="{0868C0CC-A3D2-7457-C5DE-AEED64E280FC}"/>
                </a:ext>
              </a:extLst>
            </p:cNvPr>
            <p:cNvSpPr/>
            <p:nvPr/>
          </p:nvSpPr>
          <p:spPr>
            <a:xfrm>
              <a:off x="6301880" y="603235"/>
              <a:ext cx="5390588" cy="2372798"/>
            </a:xfrm>
            <a:prstGeom prst="round2SameRect">
              <a:avLst>
                <a:gd name="adj1" fmla="val 0"/>
                <a:gd name="adj2" fmla="val 394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70AB0833-AFCE-A6F4-330F-DEFB4284CA40}"/>
                </a:ext>
              </a:extLst>
            </p:cNvPr>
            <p:cNvSpPr txBox="1"/>
            <p:nvPr/>
          </p:nvSpPr>
          <p:spPr>
            <a:xfrm>
              <a:off x="7071388" y="205940"/>
              <a:ext cx="16061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</a:rPr>
                <a:t>扫码获取应用</a:t>
              </a:r>
            </a:p>
          </p:txBody>
        </p: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BA230DA6-B8AC-E4B8-8C7A-38E34853CF89}"/>
              </a:ext>
            </a:extLst>
          </p:cNvPr>
          <p:cNvGrpSpPr/>
          <p:nvPr/>
        </p:nvGrpSpPr>
        <p:grpSpPr>
          <a:xfrm>
            <a:off x="265139" y="3171238"/>
            <a:ext cx="5557515" cy="2837827"/>
            <a:chOff x="6216652" y="205940"/>
            <a:chExt cx="5557515" cy="2837827"/>
          </a:xfrm>
        </p:grpSpPr>
        <p:sp>
          <p:nvSpPr>
            <p:cNvPr id="118" name="矩形: 圆角 117">
              <a:extLst>
                <a:ext uri="{FF2B5EF4-FFF2-40B4-BE49-F238E27FC236}">
                  <a16:creationId xmlns:a16="http://schemas.microsoft.com/office/drawing/2014/main" id="{3D70858D-526F-76D0-D91A-6DF74BF832EB}"/>
                </a:ext>
              </a:extLst>
            </p:cNvPr>
            <p:cNvSpPr/>
            <p:nvPr/>
          </p:nvSpPr>
          <p:spPr>
            <a:xfrm>
              <a:off x="6216652" y="259208"/>
              <a:ext cx="5557512" cy="2784559"/>
            </a:xfrm>
            <a:prstGeom prst="roundRect">
              <a:avLst>
                <a:gd name="adj" fmla="val 4753"/>
              </a:avLst>
            </a:prstGeom>
            <a:solidFill>
              <a:srgbClr val="E0E1E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9" name="矩形: 圆顶角 118">
              <a:extLst>
                <a:ext uri="{FF2B5EF4-FFF2-40B4-BE49-F238E27FC236}">
                  <a16:creationId xmlns:a16="http://schemas.microsoft.com/office/drawing/2014/main" id="{9278CEFF-E966-8394-A7EE-E300F1ADBA09}"/>
                </a:ext>
              </a:extLst>
            </p:cNvPr>
            <p:cNvSpPr/>
            <p:nvPr/>
          </p:nvSpPr>
          <p:spPr>
            <a:xfrm>
              <a:off x="6216652" y="259207"/>
              <a:ext cx="5557515" cy="26982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761C5C82-4D98-0EB8-3EE8-00958F65E44F}"/>
                </a:ext>
              </a:extLst>
            </p:cNvPr>
            <p:cNvGrpSpPr/>
            <p:nvPr/>
          </p:nvGrpSpPr>
          <p:grpSpPr>
            <a:xfrm>
              <a:off x="6301879" y="310135"/>
              <a:ext cx="673948" cy="160942"/>
              <a:chOff x="4168042" y="766234"/>
              <a:chExt cx="567266" cy="135466"/>
            </a:xfrm>
          </p:grpSpPr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8591A350-D2FA-EF24-0289-2EAD01125AC3}"/>
                  </a:ext>
                </a:extLst>
              </p:cNvPr>
              <p:cNvSpPr/>
              <p:nvPr/>
            </p:nvSpPr>
            <p:spPr>
              <a:xfrm>
                <a:off x="4168042" y="766234"/>
                <a:ext cx="135466" cy="135466"/>
              </a:xfrm>
              <a:prstGeom prst="ellipse">
                <a:avLst/>
              </a:prstGeom>
              <a:solidFill>
                <a:srgbClr val="FF5F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1F6A10B7-CEE3-19F1-AC47-CFDEC7491B75}"/>
                  </a:ext>
                </a:extLst>
              </p:cNvPr>
              <p:cNvSpPr/>
              <p:nvPr/>
            </p:nvSpPr>
            <p:spPr>
              <a:xfrm>
                <a:off x="4383942" y="766234"/>
                <a:ext cx="135466" cy="135466"/>
              </a:xfrm>
              <a:prstGeom prst="ellipse">
                <a:avLst/>
              </a:prstGeom>
              <a:solidFill>
                <a:srgbClr val="FEBC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50274907-6299-4385-9F86-C8CE9516733E}"/>
                  </a:ext>
                </a:extLst>
              </p:cNvPr>
              <p:cNvSpPr/>
              <p:nvPr/>
            </p:nvSpPr>
            <p:spPr>
              <a:xfrm>
                <a:off x="4599842" y="766234"/>
                <a:ext cx="135466" cy="135466"/>
              </a:xfrm>
              <a:prstGeom prst="ellipse">
                <a:avLst/>
              </a:prstGeom>
              <a:solidFill>
                <a:srgbClr val="27C8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21" name="矩形: 圆顶角 120">
              <a:extLst>
                <a:ext uri="{FF2B5EF4-FFF2-40B4-BE49-F238E27FC236}">
                  <a16:creationId xmlns:a16="http://schemas.microsoft.com/office/drawing/2014/main" id="{B36814FE-B8A6-6549-A0A6-5EBBF03638BF}"/>
                </a:ext>
              </a:extLst>
            </p:cNvPr>
            <p:cNvSpPr/>
            <p:nvPr/>
          </p:nvSpPr>
          <p:spPr>
            <a:xfrm>
              <a:off x="6301880" y="603235"/>
              <a:ext cx="5390588" cy="2372798"/>
            </a:xfrm>
            <a:prstGeom prst="round2SameRect">
              <a:avLst>
                <a:gd name="adj1" fmla="val 0"/>
                <a:gd name="adj2" fmla="val 394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D725791D-9266-1F3F-01C0-B2459F11F9C2}"/>
                </a:ext>
              </a:extLst>
            </p:cNvPr>
            <p:cNvSpPr txBox="1"/>
            <p:nvPr/>
          </p:nvSpPr>
          <p:spPr>
            <a:xfrm>
              <a:off x="7071388" y="205940"/>
              <a:ext cx="16061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</a:rPr>
                <a:t>扫码获取应用</a:t>
              </a:r>
            </a:p>
          </p:txBody>
        </p:sp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C0B93AE9-03D9-35B6-FAF4-A222511812E7}"/>
              </a:ext>
            </a:extLst>
          </p:cNvPr>
          <p:cNvGrpSpPr/>
          <p:nvPr/>
        </p:nvGrpSpPr>
        <p:grpSpPr>
          <a:xfrm>
            <a:off x="6207754" y="3171238"/>
            <a:ext cx="5557515" cy="2837827"/>
            <a:chOff x="6216652" y="205940"/>
            <a:chExt cx="5557515" cy="2837827"/>
          </a:xfrm>
        </p:grpSpPr>
        <p:sp>
          <p:nvSpPr>
            <p:cNvPr id="127" name="矩形: 圆角 126">
              <a:extLst>
                <a:ext uri="{FF2B5EF4-FFF2-40B4-BE49-F238E27FC236}">
                  <a16:creationId xmlns:a16="http://schemas.microsoft.com/office/drawing/2014/main" id="{0CF98C43-69AC-2910-C826-0940F96B77F7}"/>
                </a:ext>
              </a:extLst>
            </p:cNvPr>
            <p:cNvSpPr/>
            <p:nvPr/>
          </p:nvSpPr>
          <p:spPr>
            <a:xfrm>
              <a:off x="6216652" y="259208"/>
              <a:ext cx="5557512" cy="2784559"/>
            </a:xfrm>
            <a:prstGeom prst="roundRect">
              <a:avLst>
                <a:gd name="adj" fmla="val 4753"/>
              </a:avLst>
            </a:prstGeom>
            <a:solidFill>
              <a:srgbClr val="E0E1E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8" name="矩形: 圆顶角 127">
              <a:extLst>
                <a:ext uri="{FF2B5EF4-FFF2-40B4-BE49-F238E27FC236}">
                  <a16:creationId xmlns:a16="http://schemas.microsoft.com/office/drawing/2014/main" id="{F70D1DC3-3784-662A-0D2F-E65EFE0FBF11}"/>
                </a:ext>
              </a:extLst>
            </p:cNvPr>
            <p:cNvSpPr/>
            <p:nvPr/>
          </p:nvSpPr>
          <p:spPr>
            <a:xfrm>
              <a:off x="6216652" y="259207"/>
              <a:ext cx="5557515" cy="26982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A9016D0F-5DE4-16DE-979F-EE84310BB476}"/>
                </a:ext>
              </a:extLst>
            </p:cNvPr>
            <p:cNvGrpSpPr/>
            <p:nvPr/>
          </p:nvGrpSpPr>
          <p:grpSpPr>
            <a:xfrm>
              <a:off x="6301879" y="310135"/>
              <a:ext cx="673948" cy="160942"/>
              <a:chOff x="4168042" y="766234"/>
              <a:chExt cx="567266" cy="135466"/>
            </a:xfrm>
          </p:grpSpPr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690833D1-1EE1-BECD-34A5-0670ADB2DD1F}"/>
                  </a:ext>
                </a:extLst>
              </p:cNvPr>
              <p:cNvSpPr/>
              <p:nvPr/>
            </p:nvSpPr>
            <p:spPr>
              <a:xfrm>
                <a:off x="4168042" y="766234"/>
                <a:ext cx="135466" cy="135466"/>
              </a:xfrm>
              <a:prstGeom prst="ellipse">
                <a:avLst/>
              </a:prstGeom>
              <a:solidFill>
                <a:srgbClr val="FF5F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1823707B-8BAF-BABB-AC55-40537709CA27}"/>
                  </a:ext>
                </a:extLst>
              </p:cNvPr>
              <p:cNvSpPr/>
              <p:nvPr/>
            </p:nvSpPr>
            <p:spPr>
              <a:xfrm>
                <a:off x="4383942" y="766234"/>
                <a:ext cx="135466" cy="135466"/>
              </a:xfrm>
              <a:prstGeom prst="ellipse">
                <a:avLst/>
              </a:prstGeom>
              <a:solidFill>
                <a:srgbClr val="FEBC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7BAA2993-C78E-01EE-22E4-BC41BB630E0A}"/>
                  </a:ext>
                </a:extLst>
              </p:cNvPr>
              <p:cNvSpPr/>
              <p:nvPr/>
            </p:nvSpPr>
            <p:spPr>
              <a:xfrm>
                <a:off x="4599842" y="766234"/>
                <a:ext cx="135466" cy="135466"/>
              </a:xfrm>
              <a:prstGeom prst="ellipse">
                <a:avLst/>
              </a:prstGeom>
              <a:solidFill>
                <a:srgbClr val="27C8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30" name="矩形: 圆顶角 129">
              <a:extLst>
                <a:ext uri="{FF2B5EF4-FFF2-40B4-BE49-F238E27FC236}">
                  <a16:creationId xmlns:a16="http://schemas.microsoft.com/office/drawing/2014/main" id="{3311BA4F-75CD-832E-39FB-5EC5BD5F83DF}"/>
                </a:ext>
              </a:extLst>
            </p:cNvPr>
            <p:cNvSpPr/>
            <p:nvPr/>
          </p:nvSpPr>
          <p:spPr>
            <a:xfrm>
              <a:off x="6301880" y="603235"/>
              <a:ext cx="5390588" cy="2372798"/>
            </a:xfrm>
            <a:prstGeom prst="round2SameRect">
              <a:avLst>
                <a:gd name="adj1" fmla="val 0"/>
                <a:gd name="adj2" fmla="val 394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4992DD98-F6D4-A13C-1F2A-85D06B7AA440}"/>
                </a:ext>
              </a:extLst>
            </p:cNvPr>
            <p:cNvSpPr txBox="1"/>
            <p:nvPr/>
          </p:nvSpPr>
          <p:spPr>
            <a:xfrm>
              <a:off x="7071388" y="205940"/>
              <a:ext cx="16061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</a:rPr>
                <a:t>扫码获取应用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1752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内容占位符 4">
            <a:extLst>
              <a:ext uri="{FF2B5EF4-FFF2-40B4-BE49-F238E27FC236}">
                <a16:creationId xmlns:a16="http://schemas.microsoft.com/office/drawing/2014/main" id="{B1659C8B-0DB1-2D54-9703-7A00FE70CD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76"/>
          <a:stretch/>
        </p:blipFill>
        <p:spPr>
          <a:xfrm>
            <a:off x="4729341" y="-1"/>
            <a:ext cx="7462660" cy="6858001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DFA1650D-4192-28C8-963E-76C119BCBC2B}"/>
              </a:ext>
            </a:extLst>
          </p:cNvPr>
          <p:cNvGrpSpPr/>
          <p:nvPr/>
        </p:nvGrpSpPr>
        <p:grpSpPr>
          <a:xfrm>
            <a:off x="407221" y="266726"/>
            <a:ext cx="2557040" cy="5883763"/>
            <a:chOff x="622300" y="342900"/>
            <a:chExt cx="3150307" cy="533400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98EC6ABB-1359-A459-F21D-D8B3DF397DF8}"/>
                </a:ext>
              </a:extLst>
            </p:cNvPr>
            <p:cNvSpPr/>
            <p:nvPr/>
          </p:nvSpPr>
          <p:spPr>
            <a:xfrm>
              <a:off x="622300" y="342900"/>
              <a:ext cx="3150307" cy="5334000"/>
            </a:xfrm>
            <a:prstGeom prst="roundRect">
              <a:avLst>
                <a:gd name="adj" fmla="val 7927"/>
              </a:avLst>
            </a:prstGeom>
            <a:solidFill>
              <a:srgbClr val="E0E1E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圆顶角 7">
              <a:extLst>
                <a:ext uri="{FF2B5EF4-FFF2-40B4-BE49-F238E27FC236}">
                  <a16:creationId xmlns:a16="http://schemas.microsoft.com/office/drawing/2014/main" id="{44FFDBE2-1BF8-C924-472E-712EB4641F75}"/>
                </a:ext>
              </a:extLst>
            </p:cNvPr>
            <p:cNvSpPr/>
            <p:nvPr/>
          </p:nvSpPr>
          <p:spPr>
            <a:xfrm>
              <a:off x="622300" y="342900"/>
              <a:ext cx="3150306" cy="24461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CF82920-320A-B37F-FD4C-D6E19ACFE439}"/>
              </a:ext>
            </a:extLst>
          </p:cNvPr>
          <p:cNvGrpSpPr/>
          <p:nvPr/>
        </p:nvGrpSpPr>
        <p:grpSpPr>
          <a:xfrm>
            <a:off x="491020" y="317653"/>
            <a:ext cx="673948" cy="160942"/>
            <a:chOff x="4168042" y="766234"/>
            <a:chExt cx="567266" cy="135466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546E28B9-4BF3-BD82-FCD1-E8F115314BC0}"/>
                </a:ext>
              </a:extLst>
            </p:cNvPr>
            <p:cNvSpPr/>
            <p:nvPr/>
          </p:nvSpPr>
          <p:spPr>
            <a:xfrm>
              <a:off x="4168042" y="766234"/>
              <a:ext cx="135466" cy="135466"/>
            </a:xfrm>
            <a:prstGeom prst="ellipse">
              <a:avLst/>
            </a:prstGeom>
            <a:solidFill>
              <a:srgbClr val="FF5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1661A4E-C49B-6262-1F0B-E762A32C66D8}"/>
                </a:ext>
              </a:extLst>
            </p:cNvPr>
            <p:cNvSpPr/>
            <p:nvPr/>
          </p:nvSpPr>
          <p:spPr>
            <a:xfrm>
              <a:off x="4383942" y="766234"/>
              <a:ext cx="135466" cy="135466"/>
            </a:xfrm>
            <a:prstGeom prst="ellipse">
              <a:avLst/>
            </a:prstGeom>
            <a:solidFill>
              <a:srgbClr val="FEB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6AF9DC3C-6291-D194-2708-AD9BA8649FDB}"/>
                </a:ext>
              </a:extLst>
            </p:cNvPr>
            <p:cNvSpPr/>
            <p:nvPr/>
          </p:nvSpPr>
          <p:spPr>
            <a:xfrm>
              <a:off x="4599842" y="766234"/>
              <a:ext cx="135466" cy="135466"/>
            </a:xfrm>
            <a:prstGeom prst="ellipse">
              <a:avLst/>
            </a:prstGeom>
            <a:solidFill>
              <a:srgbClr val="27C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88D5375-ABA9-A7CF-41AF-47039F5666E2}"/>
              </a:ext>
            </a:extLst>
          </p:cNvPr>
          <p:cNvGrpSpPr/>
          <p:nvPr/>
        </p:nvGrpSpPr>
        <p:grpSpPr>
          <a:xfrm>
            <a:off x="3295467" y="278257"/>
            <a:ext cx="8602770" cy="5883764"/>
            <a:chOff x="622300" y="342900"/>
            <a:chExt cx="3150307" cy="5334000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0600D16C-EB66-FAC5-DF52-42EF8B6E9CE9}"/>
                </a:ext>
              </a:extLst>
            </p:cNvPr>
            <p:cNvSpPr/>
            <p:nvPr/>
          </p:nvSpPr>
          <p:spPr>
            <a:xfrm>
              <a:off x="622300" y="342900"/>
              <a:ext cx="3150307" cy="5334000"/>
            </a:xfrm>
            <a:prstGeom prst="roundRect">
              <a:avLst>
                <a:gd name="adj" fmla="val 2960"/>
              </a:avLst>
            </a:prstGeom>
            <a:solidFill>
              <a:srgbClr val="E0E1E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矩形: 圆顶角 19">
              <a:extLst>
                <a:ext uri="{FF2B5EF4-FFF2-40B4-BE49-F238E27FC236}">
                  <a16:creationId xmlns:a16="http://schemas.microsoft.com/office/drawing/2014/main" id="{26A37D93-BDC5-4920-DC2B-066188C1DE67}"/>
                </a:ext>
              </a:extLst>
            </p:cNvPr>
            <p:cNvSpPr/>
            <p:nvPr/>
          </p:nvSpPr>
          <p:spPr>
            <a:xfrm>
              <a:off x="622300" y="342900"/>
              <a:ext cx="3150306" cy="24461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矩形: 圆顶角 26">
            <a:extLst>
              <a:ext uri="{FF2B5EF4-FFF2-40B4-BE49-F238E27FC236}">
                <a16:creationId xmlns:a16="http://schemas.microsoft.com/office/drawing/2014/main" id="{8DE75CE2-59CD-E48A-1DEA-F89203AAC56D}"/>
              </a:ext>
            </a:extLst>
          </p:cNvPr>
          <p:cNvSpPr/>
          <p:nvPr/>
        </p:nvSpPr>
        <p:spPr>
          <a:xfrm>
            <a:off x="3388164" y="624820"/>
            <a:ext cx="5721744" cy="5459731"/>
          </a:xfrm>
          <a:prstGeom prst="round2SameRect">
            <a:avLst>
              <a:gd name="adj1" fmla="val 0"/>
              <a:gd name="adj2" fmla="val 214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: 圆顶角 44">
            <a:extLst>
              <a:ext uri="{FF2B5EF4-FFF2-40B4-BE49-F238E27FC236}">
                <a16:creationId xmlns:a16="http://schemas.microsoft.com/office/drawing/2014/main" id="{31827413-AFBA-262E-7AF2-70E8B64B9FF2}"/>
              </a:ext>
            </a:extLst>
          </p:cNvPr>
          <p:cNvSpPr/>
          <p:nvPr/>
        </p:nvSpPr>
        <p:spPr>
          <a:xfrm>
            <a:off x="9265574" y="624820"/>
            <a:ext cx="2520537" cy="5459731"/>
          </a:xfrm>
          <a:prstGeom prst="round2SameRect">
            <a:avLst>
              <a:gd name="adj1" fmla="val 0"/>
              <a:gd name="adj2" fmla="val 53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496E651-EA41-303F-6732-FEF670137DA6}"/>
              </a:ext>
            </a:extLst>
          </p:cNvPr>
          <p:cNvSpPr txBox="1"/>
          <p:nvPr/>
        </p:nvSpPr>
        <p:spPr>
          <a:xfrm>
            <a:off x="4115184" y="216119"/>
            <a:ext cx="111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</a:rPr>
              <a:t>应用简介</a:t>
            </a:r>
          </a:p>
        </p:txBody>
      </p:sp>
      <p:sp>
        <p:nvSpPr>
          <p:cNvPr id="34" name="矩形: 圆顶角 33">
            <a:extLst>
              <a:ext uri="{FF2B5EF4-FFF2-40B4-BE49-F238E27FC236}">
                <a16:creationId xmlns:a16="http://schemas.microsoft.com/office/drawing/2014/main" id="{76FEAAC4-1A8C-1C9C-0CA6-1CD160D944F3}"/>
              </a:ext>
            </a:extLst>
          </p:cNvPr>
          <p:cNvSpPr/>
          <p:nvPr/>
        </p:nvSpPr>
        <p:spPr>
          <a:xfrm>
            <a:off x="488086" y="613288"/>
            <a:ext cx="2390747" cy="5459731"/>
          </a:xfrm>
          <a:prstGeom prst="round2SameRect">
            <a:avLst>
              <a:gd name="adj1" fmla="val 0"/>
              <a:gd name="adj2" fmla="val 53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5C752068-D2B8-BDD6-9E6C-EE5439FF4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09" y="761537"/>
            <a:ext cx="2114016" cy="5259891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3E2A03F8-4126-BEFE-82C0-863786F9CC71}"/>
              </a:ext>
            </a:extLst>
          </p:cNvPr>
          <p:cNvSpPr txBox="1"/>
          <p:nvPr/>
        </p:nvSpPr>
        <p:spPr>
          <a:xfrm>
            <a:off x="1239672" y="216119"/>
            <a:ext cx="1606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</a:rPr>
              <a:t>扫码获取应用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CFA329D8-D7BD-D2D1-EA23-FCA768EE865D}"/>
              </a:ext>
            </a:extLst>
          </p:cNvPr>
          <p:cNvGrpSpPr/>
          <p:nvPr/>
        </p:nvGrpSpPr>
        <p:grpSpPr>
          <a:xfrm>
            <a:off x="3371208" y="329185"/>
            <a:ext cx="673948" cy="160942"/>
            <a:chOff x="4168042" y="766234"/>
            <a:chExt cx="567266" cy="135466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484D4D61-987A-41A6-FCDB-5C90B1E5A08A}"/>
                </a:ext>
              </a:extLst>
            </p:cNvPr>
            <p:cNvSpPr/>
            <p:nvPr/>
          </p:nvSpPr>
          <p:spPr>
            <a:xfrm>
              <a:off x="4168042" y="766234"/>
              <a:ext cx="135466" cy="135466"/>
            </a:xfrm>
            <a:prstGeom prst="ellipse">
              <a:avLst/>
            </a:prstGeom>
            <a:solidFill>
              <a:srgbClr val="FF5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A32BAAF2-40DA-6969-44E5-EBAAA2D35DAB}"/>
                </a:ext>
              </a:extLst>
            </p:cNvPr>
            <p:cNvSpPr/>
            <p:nvPr/>
          </p:nvSpPr>
          <p:spPr>
            <a:xfrm>
              <a:off x="4383942" y="766234"/>
              <a:ext cx="135466" cy="135466"/>
            </a:xfrm>
            <a:prstGeom prst="ellipse">
              <a:avLst/>
            </a:prstGeom>
            <a:solidFill>
              <a:srgbClr val="FEB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704ACF9E-18A6-5B85-A0E2-D0F6034F5078}"/>
                </a:ext>
              </a:extLst>
            </p:cNvPr>
            <p:cNvSpPr/>
            <p:nvPr/>
          </p:nvSpPr>
          <p:spPr>
            <a:xfrm>
              <a:off x="4599842" y="766234"/>
              <a:ext cx="135466" cy="135466"/>
            </a:xfrm>
            <a:prstGeom prst="ellipse">
              <a:avLst/>
            </a:prstGeom>
            <a:solidFill>
              <a:srgbClr val="27C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42" name="图片 41">
            <a:extLst>
              <a:ext uri="{FF2B5EF4-FFF2-40B4-BE49-F238E27FC236}">
                <a16:creationId xmlns:a16="http://schemas.microsoft.com/office/drawing/2014/main" id="{11628D12-A318-45E4-DE67-DBD7C3268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7145" y="888600"/>
            <a:ext cx="2255325" cy="1399857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DA10F9B7-1435-85FC-6F3B-85304460FF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2224" y="2552236"/>
            <a:ext cx="2248016" cy="137167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45FCE0EB-F379-2845-C4F3-9065CD1E4E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2224" y="4151776"/>
            <a:ext cx="2305168" cy="1352620"/>
          </a:xfrm>
          <a:prstGeom prst="rect">
            <a:avLst/>
          </a:prstGeom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B471395A-BBD2-55E4-6466-48CA337E95FE}"/>
              </a:ext>
            </a:extLst>
          </p:cNvPr>
          <p:cNvSpPr txBox="1"/>
          <p:nvPr/>
        </p:nvSpPr>
        <p:spPr>
          <a:xfrm>
            <a:off x="9265574" y="224419"/>
            <a:ext cx="1438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</a:rPr>
              <a:t>评分及评论</a:t>
            </a: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17BD4456-939A-16EC-80D3-6D88936B73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990" y="700618"/>
            <a:ext cx="5320810" cy="532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163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内容占位符 4">
            <a:extLst>
              <a:ext uri="{FF2B5EF4-FFF2-40B4-BE49-F238E27FC236}">
                <a16:creationId xmlns:a16="http://schemas.microsoft.com/office/drawing/2014/main" id="{B1659C8B-0DB1-2D54-9703-7A00FE70CD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76"/>
          <a:stretch/>
        </p:blipFill>
        <p:spPr>
          <a:xfrm>
            <a:off x="4729341" y="-1"/>
            <a:ext cx="7462660" cy="6858001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381409AF-8255-088D-C943-3BCD656AB8D9}"/>
              </a:ext>
            </a:extLst>
          </p:cNvPr>
          <p:cNvGrpSpPr/>
          <p:nvPr/>
        </p:nvGrpSpPr>
        <p:grpSpPr>
          <a:xfrm>
            <a:off x="677653" y="235194"/>
            <a:ext cx="2557040" cy="5934370"/>
            <a:chOff x="407221" y="216119"/>
            <a:chExt cx="2557040" cy="5934370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DFA1650D-4192-28C8-963E-76C119BCBC2B}"/>
                </a:ext>
              </a:extLst>
            </p:cNvPr>
            <p:cNvGrpSpPr/>
            <p:nvPr/>
          </p:nvGrpSpPr>
          <p:grpSpPr>
            <a:xfrm>
              <a:off x="407221" y="266726"/>
              <a:ext cx="2557040" cy="5883763"/>
              <a:chOff x="622300" y="342900"/>
              <a:chExt cx="3150307" cy="5334000"/>
            </a:xfrm>
          </p:grpSpPr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98EC6ABB-1359-A459-F21D-D8B3DF397DF8}"/>
                  </a:ext>
                </a:extLst>
              </p:cNvPr>
              <p:cNvSpPr/>
              <p:nvPr/>
            </p:nvSpPr>
            <p:spPr>
              <a:xfrm>
                <a:off x="622300" y="342900"/>
                <a:ext cx="3150307" cy="5334000"/>
              </a:xfrm>
              <a:prstGeom prst="roundRect">
                <a:avLst>
                  <a:gd name="adj" fmla="val 7927"/>
                </a:avLst>
              </a:prstGeom>
              <a:solidFill>
                <a:srgbClr val="E0E1E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: 圆顶角 7">
                <a:extLst>
                  <a:ext uri="{FF2B5EF4-FFF2-40B4-BE49-F238E27FC236}">
                    <a16:creationId xmlns:a16="http://schemas.microsoft.com/office/drawing/2014/main" id="{44FFDBE2-1BF8-C924-472E-712EB4641F75}"/>
                  </a:ext>
                </a:extLst>
              </p:cNvPr>
              <p:cNvSpPr/>
              <p:nvPr/>
            </p:nvSpPr>
            <p:spPr>
              <a:xfrm>
                <a:off x="622300" y="342900"/>
                <a:ext cx="3150306" cy="24461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5CF82920-320A-B37F-FD4C-D6E19ACFE439}"/>
                </a:ext>
              </a:extLst>
            </p:cNvPr>
            <p:cNvGrpSpPr/>
            <p:nvPr/>
          </p:nvGrpSpPr>
          <p:grpSpPr>
            <a:xfrm>
              <a:off x="491020" y="317653"/>
              <a:ext cx="673948" cy="160942"/>
              <a:chOff x="4168042" y="766234"/>
              <a:chExt cx="567266" cy="135466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546E28B9-4BF3-BD82-FCD1-E8F115314BC0}"/>
                  </a:ext>
                </a:extLst>
              </p:cNvPr>
              <p:cNvSpPr/>
              <p:nvPr/>
            </p:nvSpPr>
            <p:spPr>
              <a:xfrm>
                <a:off x="4168042" y="766234"/>
                <a:ext cx="135466" cy="135466"/>
              </a:xfrm>
              <a:prstGeom prst="ellipse">
                <a:avLst/>
              </a:prstGeom>
              <a:solidFill>
                <a:srgbClr val="FF5F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F1661A4E-C49B-6262-1F0B-E762A32C66D8}"/>
                  </a:ext>
                </a:extLst>
              </p:cNvPr>
              <p:cNvSpPr/>
              <p:nvPr/>
            </p:nvSpPr>
            <p:spPr>
              <a:xfrm>
                <a:off x="4383942" y="766234"/>
                <a:ext cx="135466" cy="135466"/>
              </a:xfrm>
              <a:prstGeom prst="ellipse">
                <a:avLst/>
              </a:prstGeom>
              <a:solidFill>
                <a:srgbClr val="FEBC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6AF9DC3C-6291-D194-2708-AD9BA8649FDB}"/>
                  </a:ext>
                </a:extLst>
              </p:cNvPr>
              <p:cNvSpPr/>
              <p:nvPr/>
            </p:nvSpPr>
            <p:spPr>
              <a:xfrm>
                <a:off x="4599842" y="766234"/>
                <a:ext cx="135466" cy="135466"/>
              </a:xfrm>
              <a:prstGeom prst="ellipse">
                <a:avLst/>
              </a:prstGeom>
              <a:solidFill>
                <a:srgbClr val="27C8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4" name="矩形: 圆顶角 33">
              <a:extLst>
                <a:ext uri="{FF2B5EF4-FFF2-40B4-BE49-F238E27FC236}">
                  <a16:creationId xmlns:a16="http://schemas.microsoft.com/office/drawing/2014/main" id="{76FEAAC4-1A8C-1C9C-0CA6-1CD160D944F3}"/>
                </a:ext>
              </a:extLst>
            </p:cNvPr>
            <p:cNvSpPr/>
            <p:nvPr/>
          </p:nvSpPr>
          <p:spPr>
            <a:xfrm>
              <a:off x="488086" y="613288"/>
              <a:ext cx="2390747" cy="5459731"/>
            </a:xfrm>
            <a:prstGeom prst="round2SameRect">
              <a:avLst>
                <a:gd name="adj1" fmla="val 0"/>
                <a:gd name="adj2" fmla="val 538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5C752068-D2B8-BDD6-9E6C-EE5439FF4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09" y="761537"/>
              <a:ext cx="2114016" cy="5259891"/>
            </a:xfrm>
            <a:prstGeom prst="rect">
              <a:avLst/>
            </a:prstGeom>
          </p:spPr>
        </p:pic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3E2A03F8-4126-BEFE-82C0-863786F9CC71}"/>
                </a:ext>
              </a:extLst>
            </p:cNvPr>
            <p:cNvSpPr txBox="1"/>
            <p:nvPr/>
          </p:nvSpPr>
          <p:spPr>
            <a:xfrm>
              <a:off x="1239672" y="216119"/>
              <a:ext cx="16061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</a:rPr>
                <a:t>扫码获取应用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2049EC72-B4AA-84E4-B0D2-5D17BB463156}"/>
              </a:ext>
            </a:extLst>
          </p:cNvPr>
          <p:cNvGrpSpPr/>
          <p:nvPr/>
        </p:nvGrpSpPr>
        <p:grpSpPr>
          <a:xfrm>
            <a:off x="3842008" y="211480"/>
            <a:ext cx="5931083" cy="5945902"/>
            <a:chOff x="3295467" y="216119"/>
            <a:chExt cx="5931083" cy="5945902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B88D5375-ABA9-A7CF-41AF-47039F5666E2}"/>
                </a:ext>
              </a:extLst>
            </p:cNvPr>
            <p:cNvGrpSpPr/>
            <p:nvPr/>
          </p:nvGrpSpPr>
          <p:grpSpPr>
            <a:xfrm>
              <a:off x="3295467" y="278257"/>
              <a:ext cx="5931083" cy="5883764"/>
              <a:chOff x="622300" y="342900"/>
              <a:chExt cx="3150307" cy="5334000"/>
            </a:xfrm>
          </p:grpSpPr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0600D16C-EB66-FAC5-DF52-42EF8B6E9CE9}"/>
                  </a:ext>
                </a:extLst>
              </p:cNvPr>
              <p:cNvSpPr/>
              <p:nvPr/>
            </p:nvSpPr>
            <p:spPr>
              <a:xfrm>
                <a:off x="622300" y="342900"/>
                <a:ext cx="3150307" cy="5334000"/>
              </a:xfrm>
              <a:prstGeom prst="roundRect">
                <a:avLst>
                  <a:gd name="adj" fmla="val 2960"/>
                </a:avLst>
              </a:prstGeom>
              <a:solidFill>
                <a:srgbClr val="E0E1E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" name="矩形: 圆顶角 19">
                <a:extLst>
                  <a:ext uri="{FF2B5EF4-FFF2-40B4-BE49-F238E27FC236}">
                    <a16:creationId xmlns:a16="http://schemas.microsoft.com/office/drawing/2014/main" id="{26A37D93-BDC5-4920-DC2B-066188C1DE67}"/>
                  </a:ext>
                </a:extLst>
              </p:cNvPr>
              <p:cNvSpPr/>
              <p:nvPr/>
            </p:nvSpPr>
            <p:spPr>
              <a:xfrm>
                <a:off x="622300" y="342900"/>
                <a:ext cx="3150306" cy="24461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矩形: 圆顶角 26">
              <a:extLst>
                <a:ext uri="{FF2B5EF4-FFF2-40B4-BE49-F238E27FC236}">
                  <a16:creationId xmlns:a16="http://schemas.microsoft.com/office/drawing/2014/main" id="{8DE75CE2-59CD-E48A-1DEA-F89203AAC56D}"/>
                </a:ext>
              </a:extLst>
            </p:cNvPr>
            <p:cNvSpPr/>
            <p:nvPr/>
          </p:nvSpPr>
          <p:spPr>
            <a:xfrm>
              <a:off x="3388164" y="624820"/>
              <a:ext cx="5721744" cy="5459731"/>
            </a:xfrm>
            <a:prstGeom prst="round2SameRect">
              <a:avLst>
                <a:gd name="adj1" fmla="val 0"/>
                <a:gd name="adj2" fmla="val 214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496E651-EA41-303F-6732-FEF670137DA6}"/>
                </a:ext>
              </a:extLst>
            </p:cNvPr>
            <p:cNvSpPr txBox="1"/>
            <p:nvPr/>
          </p:nvSpPr>
          <p:spPr>
            <a:xfrm>
              <a:off x="4115184" y="216119"/>
              <a:ext cx="11167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bg1">
                      <a:lumMod val="95000"/>
                    </a:schemeClr>
                  </a:solidFill>
                </a:rPr>
                <a:t>应用简介</a:t>
              </a:r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CFA329D8-D7BD-D2D1-EA23-FCA768EE865D}"/>
                </a:ext>
              </a:extLst>
            </p:cNvPr>
            <p:cNvGrpSpPr/>
            <p:nvPr/>
          </p:nvGrpSpPr>
          <p:grpSpPr>
            <a:xfrm>
              <a:off x="3371208" y="329185"/>
              <a:ext cx="673948" cy="160942"/>
              <a:chOff x="4168042" y="766234"/>
              <a:chExt cx="567266" cy="135466"/>
            </a:xfrm>
          </p:grpSpPr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484D4D61-987A-41A6-FCDB-5C90B1E5A08A}"/>
                  </a:ext>
                </a:extLst>
              </p:cNvPr>
              <p:cNvSpPr/>
              <p:nvPr/>
            </p:nvSpPr>
            <p:spPr>
              <a:xfrm>
                <a:off x="4168042" y="766234"/>
                <a:ext cx="135466" cy="135466"/>
              </a:xfrm>
              <a:prstGeom prst="ellipse">
                <a:avLst/>
              </a:prstGeom>
              <a:solidFill>
                <a:srgbClr val="FF5F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A32BAAF2-40DA-6969-44E5-EBAAA2D35DAB}"/>
                  </a:ext>
                </a:extLst>
              </p:cNvPr>
              <p:cNvSpPr/>
              <p:nvPr/>
            </p:nvSpPr>
            <p:spPr>
              <a:xfrm>
                <a:off x="4383942" y="766234"/>
                <a:ext cx="135466" cy="135466"/>
              </a:xfrm>
              <a:prstGeom prst="ellipse">
                <a:avLst/>
              </a:prstGeom>
              <a:solidFill>
                <a:srgbClr val="FEBC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704ACF9E-18A6-5B85-A0E2-D0F6034F5078}"/>
                  </a:ext>
                </a:extLst>
              </p:cNvPr>
              <p:cNvSpPr/>
              <p:nvPr/>
            </p:nvSpPr>
            <p:spPr>
              <a:xfrm>
                <a:off x="4599842" y="766234"/>
                <a:ext cx="135466" cy="135466"/>
              </a:xfrm>
              <a:prstGeom prst="ellipse">
                <a:avLst/>
              </a:prstGeom>
              <a:solidFill>
                <a:srgbClr val="27C8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pic>
        <p:nvPicPr>
          <p:cNvPr id="51" name="图片 50">
            <a:extLst>
              <a:ext uri="{FF2B5EF4-FFF2-40B4-BE49-F238E27FC236}">
                <a16:creationId xmlns:a16="http://schemas.microsoft.com/office/drawing/2014/main" id="{17BD4456-939A-16EC-80D3-6D88936B73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598" y="689641"/>
            <a:ext cx="5320810" cy="532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71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内容占位符 4">
            <a:extLst>
              <a:ext uri="{FF2B5EF4-FFF2-40B4-BE49-F238E27FC236}">
                <a16:creationId xmlns:a16="http://schemas.microsoft.com/office/drawing/2014/main" id="{B1659C8B-0DB1-2D54-9703-7A00FE70CD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76"/>
          <a:stretch/>
        </p:blipFill>
        <p:spPr>
          <a:xfrm>
            <a:off x="4729340" y="-17337"/>
            <a:ext cx="7462660" cy="6858001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98EC6ABB-1359-A459-F21D-D8B3DF397DF8}"/>
              </a:ext>
            </a:extLst>
          </p:cNvPr>
          <p:cNvSpPr/>
          <p:nvPr/>
        </p:nvSpPr>
        <p:spPr>
          <a:xfrm>
            <a:off x="6216652" y="259209"/>
            <a:ext cx="5744334" cy="2471292"/>
          </a:xfrm>
          <a:prstGeom prst="roundRect">
            <a:avLst>
              <a:gd name="adj" fmla="val 4753"/>
            </a:avLst>
          </a:prstGeom>
          <a:solidFill>
            <a:srgbClr val="E0E1E0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: 圆顶角 7">
            <a:extLst>
              <a:ext uri="{FF2B5EF4-FFF2-40B4-BE49-F238E27FC236}">
                <a16:creationId xmlns:a16="http://schemas.microsoft.com/office/drawing/2014/main" id="{44FFDBE2-1BF8-C924-472E-712EB4641F75}"/>
              </a:ext>
            </a:extLst>
          </p:cNvPr>
          <p:cNvSpPr/>
          <p:nvPr/>
        </p:nvSpPr>
        <p:spPr>
          <a:xfrm>
            <a:off x="6216652" y="259207"/>
            <a:ext cx="5816598" cy="26982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CF82920-320A-B37F-FD4C-D6E19ACFE439}"/>
              </a:ext>
            </a:extLst>
          </p:cNvPr>
          <p:cNvGrpSpPr/>
          <p:nvPr/>
        </p:nvGrpSpPr>
        <p:grpSpPr>
          <a:xfrm>
            <a:off x="6301879" y="310135"/>
            <a:ext cx="673948" cy="160942"/>
            <a:chOff x="4168042" y="766234"/>
            <a:chExt cx="567266" cy="135466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546E28B9-4BF3-BD82-FCD1-E8F115314BC0}"/>
                </a:ext>
              </a:extLst>
            </p:cNvPr>
            <p:cNvSpPr/>
            <p:nvPr/>
          </p:nvSpPr>
          <p:spPr>
            <a:xfrm>
              <a:off x="4168042" y="766234"/>
              <a:ext cx="135466" cy="135466"/>
            </a:xfrm>
            <a:prstGeom prst="ellipse">
              <a:avLst/>
            </a:prstGeom>
            <a:solidFill>
              <a:srgbClr val="FF5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1661A4E-C49B-6262-1F0B-E762A32C66D8}"/>
                </a:ext>
              </a:extLst>
            </p:cNvPr>
            <p:cNvSpPr/>
            <p:nvPr/>
          </p:nvSpPr>
          <p:spPr>
            <a:xfrm>
              <a:off x="4383942" y="766234"/>
              <a:ext cx="135466" cy="135466"/>
            </a:xfrm>
            <a:prstGeom prst="ellipse">
              <a:avLst/>
            </a:prstGeom>
            <a:solidFill>
              <a:srgbClr val="FEB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6AF9DC3C-6291-D194-2708-AD9BA8649FDB}"/>
                </a:ext>
              </a:extLst>
            </p:cNvPr>
            <p:cNvSpPr/>
            <p:nvPr/>
          </p:nvSpPr>
          <p:spPr>
            <a:xfrm>
              <a:off x="4599842" y="766234"/>
              <a:ext cx="135466" cy="135466"/>
            </a:xfrm>
            <a:prstGeom prst="ellipse">
              <a:avLst/>
            </a:prstGeom>
            <a:solidFill>
              <a:srgbClr val="27C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4" name="矩形: 圆顶角 33">
            <a:extLst>
              <a:ext uri="{FF2B5EF4-FFF2-40B4-BE49-F238E27FC236}">
                <a16:creationId xmlns:a16="http://schemas.microsoft.com/office/drawing/2014/main" id="{76FEAAC4-1A8C-1C9C-0CA6-1CD160D944F3}"/>
              </a:ext>
            </a:extLst>
          </p:cNvPr>
          <p:cNvSpPr/>
          <p:nvPr/>
        </p:nvSpPr>
        <p:spPr>
          <a:xfrm>
            <a:off x="6301879" y="603235"/>
            <a:ext cx="5596787" cy="2060590"/>
          </a:xfrm>
          <a:prstGeom prst="round2SameRect">
            <a:avLst>
              <a:gd name="adj1" fmla="val 0"/>
              <a:gd name="adj2" fmla="val 39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E2A03F8-4126-BEFE-82C0-863786F9CC71}"/>
              </a:ext>
            </a:extLst>
          </p:cNvPr>
          <p:cNvSpPr txBox="1"/>
          <p:nvPr/>
        </p:nvSpPr>
        <p:spPr>
          <a:xfrm>
            <a:off x="9422764" y="196757"/>
            <a:ext cx="1606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</a:rPr>
              <a:t>扫码获取应用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88D5375-ABA9-A7CF-41AF-47039F5666E2}"/>
              </a:ext>
            </a:extLst>
          </p:cNvPr>
          <p:cNvGrpSpPr/>
          <p:nvPr/>
        </p:nvGrpSpPr>
        <p:grpSpPr>
          <a:xfrm>
            <a:off x="231013" y="259207"/>
            <a:ext cx="5744337" cy="5883764"/>
            <a:chOff x="622300" y="342900"/>
            <a:chExt cx="3150307" cy="5334000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0600D16C-EB66-FAC5-DF52-42EF8B6E9CE9}"/>
                </a:ext>
              </a:extLst>
            </p:cNvPr>
            <p:cNvSpPr/>
            <p:nvPr/>
          </p:nvSpPr>
          <p:spPr>
            <a:xfrm>
              <a:off x="622300" y="342900"/>
              <a:ext cx="3150307" cy="5334000"/>
            </a:xfrm>
            <a:prstGeom prst="roundRect">
              <a:avLst>
                <a:gd name="adj" fmla="val 2960"/>
              </a:avLst>
            </a:prstGeom>
            <a:solidFill>
              <a:srgbClr val="E0E1E0">
                <a:alpha val="90000"/>
              </a:srgb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矩形: 圆顶角 19">
              <a:extLst>
                <a:ext uri="{FF2B5EF4-FFF2-40B4-BE49-F238E27FC236}">
                  <a16:creationId xmlns:a16="http://schemas.microsoft.com/office/drawing/2014/main" id="{26A37D93-BDC5-4920-DC2B-066188C1DE67}"/>
                </a:ext>
              </a:extLst>
            </p:cNvPr>
            <p:cNvSpPr/>
            <p:nvPr/>
          </p:nvSpPr>
          <p:spPr>
            <a:xfrm>
              <a:off x="622300" y="342900"/>
              <a:ext cx="3150306" cy="24461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矩形: 圆顶角 26">
            <a:extLst>
              <a:ext uri="{FF2B5EF4-FFF2-40B4-BE49-F238E27FC236}">
                <a16:creationId xmlns:a16="http://schemas.microsoft.com/office/drawing/2014/main" id="{8DE75CE2-59CD-E48A-1DEA-F89203AAC56D}"/>
              </a:ext>
            </a:extLst>
          </p:cNvPr>
          <p:cNvSpPr/>
          <p:nvPr/>
        </p:nvSpPr>
        <p:spPr>
          <a:xfrm>
            <a:off x="323710" y="605770"/>
            <a:ext cx="5569090" cy="5459731"/>
          </a:xfrm>
          <a:prstGeom prst="round2SameRect">
            <a:avLst>
              <a:gd name="adj1" fmla="val 0"/>
              <a:gd name="adj2" fmla="val 214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496E651-EA41-303F-6732-FEF670137DA6}"/>
              </a:ext>
            </a:extLst>
          </p:cNvPr>
          <p:cNvSpPr txBox="1"/>
          <p:nvPr/>
        </p:nvSpPr>
        <p:spPr>
          <a:xfrm>
            <a:off x="1050730" y="197069"/>
            <a:ext cx="111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</a:rPr>
              <a:t>应用简介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CFA329D8-D7BD-D2D1-EA23-FCA768EE865D}"/>
              </a:ext>
            </a:extLst>
          </p:cNvPr>
          <p:cNvGrpSpPr/>
          <p:nvPr/>
        </p:nvGrpSpPr>
        <p:grpSpPr>
          <a:xfrm>
            <a:off x="306754" y="310135"/>
            <a:ext cx="673948" cy="160942"/>
            <a:chOff x="4168042" y="766234"/>
            <a:chExt cx="567266" cy="135466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484D4D61-987A-41A6-FCDB-5C90B1E5A08A}"/>
                </a:ext>
              </a:extLst>
            </p:cNvPr>
            <p:cNvSpPr/>
            <p:nvPr/>
          </p:nvSpPr>
          <p:spPr>
            <a:xfrm>
              <a:off x="4168042" y="766234"/>
              <a:ext cx="135466" cy="135466"/>
            </a:xfrm>
            <a:prstGeom prst="ellipse">
              <a:avLst/>
            </a:prstGeom>
            <a:solidFill>
              <a:srgbClr val="FF5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A32BAAF2-40DA-6969-44E5-EBAAA2D35DAB}"/>
                </a:ext>
              </a:extLst>
            </p:cNvPr>
            <p:cNvSpPr/>
            <p:nvPr/>
          </p:nvSpPr>
          <p:spPr>
            <a:xfrm>
              <a:off x="4383942" y="766234"/>
              <a:ext cx="135466" cy="135466"/>
            </a:xfrm>
            <a:prstGeom prst="ellipse">
              <a:avLst/>
            </a:prstGeom>
            <a:solidFill>
              <a:srgbClr val="FEB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704ACF9E-18A6-5B85-A0E2-D0F6034F5078}"/>
                </a:ext>
              </a:extLst>
            </p:cNvPr>
            <p:cNvSpPr/>
            <p:nvPr/>
          </p:nvSpPr>
          <p:spPr>
            <a:xfrm>
              <a:off x="4599842" y="766234"/>
              <a:ext cx="135466" cy="135466"/>
            </a:xfrm>
            <a:prstGeom prst="ellipse">
              <a:avLst/>
            </a:prstGeom>
            <a:solidFill>
              <a:srgbClr val="27C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51" name="图片 50">
            <a:extLst>
              <a:ext uri="{FF2B5EF4-FFF2-40B4-BE49-F238E27FC236}">
                <a16:creationId xmlns:a16="http://schemas.microsoft.com/office/drawing/2014/main" id="{17BD4456-939A-16EC-80D3-6D88936B7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50" y="712966"/>
            <a:ext cx="5320810" cy="5320810"/>
          </a:xfrm>
          <a:prstGeom prst="rect">
            <a:avLst/>
          </a:prstGeom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F1B0B94-665F-52B2-206B-3CDC5CF0604E}"/>
              </a:ext>
            </a:extLst>
          </p:cNvPr>
          <p:cNvSpPr/>
          <p:nvPr/>
        </p:nvSpPr>
        <p:spPr>
          <a:xfrm>
            <a:off x="6216649" y="3005230"/>
            <a:ext cx="5744337" cy="3137741"/>
          </a:xfrm>
          <a:prstGeom prst="roundRect">
            <a:avLst>
              <a:gd name="adj" fmla="val 4753"/>
            </a:avLst>
          </a:prstGeom>
          <a:solidFill>
            <a:srgbClr val="E0E1E0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: 圆顶角 13">
            <a:extLst>
              <a:ext uri="{FF2B5EF4-FFF2-40B4-BE49-F238E27FC236}">
                <a16:creationId xmlns:a16="http://schemas.microsoft.com/office/drawing/2014/main" id="{F1FA0E66-D3E4-298E-98D0-B509F8DF9299}"/>
              </a:ext>
            </a:extLst>
          </p:cNvPr>
          <p:cNvSpPr/>
          <p:nvPr/>
        </p:nvSpPr>
        <p:spPr>
          <a:xfrm>
            <a:off x="6216647" y="3005229"/>
            <a:ext cx="5744338" cy="26982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顶角 14">
            <a:extLst>
              <a:ext uri="{FF2B5EF4-FFF2-40B4-BE49-F238E27FC236}">
                <a16:creationId xmlns:a16="http://schemas.microsoft.com/office/drawing/2014/main" id="{71E7CCD5-CC74-4D5A-47FD-8607226AE0A7}"/>
              </a:ext>
            </a:extLst>
          </p:cNvPr>
          <p:cNvSpPr/>
          <p:nvPr/>
        </p:nvSpPr>
        <p:spPr>
          <a:xfrm>
            <a:off x="6301878" y="3349257"/>
            <a:ext cx="5596788" cy="2716244"/>
          </a:xfrm>
          <a:prstGeom prst="round2SameRect">
            <a:avLst>
              <a:gd name="adj1" fmla="val 0"/>
              <a:gd name="adj2" fmla="val 394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8A92129-0C29-CCBA-9555-547F775EBA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177"/>
          <a:stretch/>
        </p:blipFill>
        <p:spPr>
          <a:xfrm>
            <a:off x="6371070" y="3499362"/>
            <a:ext cx="5458404" cy="2425676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33B7A5FD-9848-42EE-E9CC-5639BAB68D19}"/>
              </a:ext>
            </a:extLst>
          </p:cNvPr>
          <p:cNvGrpSpPr/>
          <p:nvPr/>
        </p:nvGrpSpPr>
        <p:grpSpPr>
          <a:xfrm>
            <a:off x="6301878" y="3029949"/>
            <a:ext cx="673948" cy="160942"/>
            <a:chOff x="4168042" y="766234"/>
            <a:chExt cx="567266" cy="135466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108A418E-0CA2-EECB-8F7F-8A48A65643FC}"/>
                </a:ext>
              </a:extLst>
            </p:cNvPr>
            <p:cNvSpPr/>
            <p:nvPr/>
          </p:nvSpPr>
          <p:spPr>
            <a:xfrm>
              <a:off x="4168042" y="766234"/>
              <a:ext cx="135466" cy="135466"/>
            </a:xfrm>
            <a:prstGeom prst="ellipse">
              <a:avLst/>
            </a:prstGeom>
            <a:solidFill>
              <a:srgbClr val="FF5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D670EA5A-8EDE-FA7A-6AC7-28FF389968D0}"/>
                </a:ext>
              </a:extLst>
            </p:cNvPr>
            <p:cNvSpPr/>
            <p:nvPr/>
          </p:nvSpPr>
          <p:spPr>
            <a:xfrm>
              <a:off x="4383942" y="766234"/>
              <a:ext cx="135466" cy="135466"/>
            </a:xfrm>
            <a:prstGeom prst="ellipse">
              <a:avLst/>
            </a:prstGeom>
            <a:solidFill>
              <a:srgbClr val="FEB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DF1C4FC9-6E92-4FEA-136D-A5549D4AB7E1}"/>
                </a:ext>
              </a:extLst>
            </p:cNvPr>
            <p:cNvSpPr/>
            <p:nvPr/>
          </p:nvSpPr>
          <p:spPr>
            <a:xfrm>
              <a:off x="4599842" y="766234"/>
              <a:ext cx="135466" cy="135466"/>
            </a:xfrm>
            <a:prstGeom prst="ellipse">
              <a:avLst/>
            </a:prstGeom>
            <a:solidFill>
              <a:srgbClr val="27C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F7BE2AA8-C5FA-C469-6CBF-6FC90B548FA3}"/>
              </a:ext>
            </a:extLst>
          </p:cNvPr>
          <p:cNvSpPr txBox="1"/>
          <p:nvPr/>
        </p:nvSpPr>
        <p:spPr>
          <a:xfrm>
            <a:off x="7071387" y="2950133"/>
            <a:ext cx="1606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</a:rPr>
              <a:t>评分及评论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3E95DA8A-197E-7753-DA99-F2ABF63377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982" b="64420"/>
          <a:stretch/>
        </p:blipFill>
        <p:spPr>
          <a:xfrm>
            <a:off x="6462820" y="896632"/>
            <a:ext cx="2114016" cy="1662043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1FA12EE0-EC48-D0D3-3AC6-3D31F68D2D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3231" b="7747"/>
          <a:stretch/>
        </p:blipFill>
        <p:spPr>
          <a:xfrm>
            <a:off x="9323972" y="870270"/>
            <a:ext cx="2114016" cy="1526520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883E3710-C3E9-95C2-4BD4-E30D8C07BBCF}"/>
              </a:ext>
            </a:extLst>
          </p:cNvPr>
          <p:cNvSpPr txBox="1"/>
          <p:nvPr/>
        </p:nvSpPr>
        <p:spPr>
          <a:xfrm>
            <a:off x="7054002" y="205940"/>
            <a:ext cx="1606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95000"/>
                  </a:schemeClr>
                </a:solidFill>
              </a:rPr>
              <a:t>限免信息</a:t>
            </a:r>
          </a:p>
        </p:txBody>
      </p:sp>
    </p:spTree>
    <p:extLst>
      <p:ext uri="{BB962C8B-B14F-4D97-AF65-F5344CB8AC3E}">
        <p14:creationId xmlns:p14="http://schemas.microsoft.com/office/powerpoint/2010/main" val="1812394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内容占位符 4">
            <a:extLst>
              <a:ext uri="{FF2B5EF4-FFF2-40B4-BE49-F238E27FC236}">
                <a16:creationId xmlns:a16="http://schemas.microsoft.com/office/drawing/2014/main" id="{11AD66FE-227A-9FA5-FE01-795F53CE5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76"/>
          <a:stretch/>
        </p:blipFill>
        <p:spPr>
          <a:xfrm>
            <a:off x="4729341" y="-1"/>
            <a:ext cx="7462660" cy="6858001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B34E8ABE-6AAB-EA9F-2D10-CE582935E79F}"/>
              </a:ext>
            </a:extLst>
          </p:cNvPr>
          <p:cNvSpPr/>
          <p:nvPr/>
        </p:nvSpPr>
        <p:spPr>
          <a:xfrm>
            <a:off x="7715188" y="1834880"/>
            <a:ext cx="3316113" cy="4362720"/>
          </a:xfrm>
          <a:prstGeom prst="roundRect">
            <a:avLst>
              <a:gd name="adj" fmla="val 6223"/>
            </a:avLst>
          </a:prstGeom>
          <a:solidFill>
            <a:srgbClr val="E0E1E0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顶角 3">
            <a:extLst>
              <a:ext uri="{FF2B5EF4-FFF2-40B4-BE49-F238E27FC236}">
                <a16:creationId xmlns:a16="http://schemas.microsoft.com/office/drawing/2014/main" id="{78C3BE37-BE60-FC82-A2EE-B31C813A1D75}"/>
              </a:ext>
            </a:extLst>
          </p:cNvPr>
          <p:cNvSpPr/>
          <p:nvPr/>
        </p:nvSpPr>
        <p:spPr>
          <a:xfrm>
            <a:off x="7715188" y="1834879"/>
            <a:ext cx="3316112" cy="32412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DA8F0E6-73DC-C15A-8BE4-A928D02BB92C}"/>
              </a:ext>
            </a:extLst>
          </p:cNvPr>
          <p:cNvCxnSpPr>
            <a:cxnSpLocks/>
          </p:cNvCxnSpPr>
          <p:nvPr/>
        </p:nvCxnSpPr>
        <p:spPr>
          <a:xfrm>
            <a:off x="7836360" y="5424881"/>
            <a:ext cx="30607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3E57D13-4D12-AF71-496D-C2F551305215}"/>
              </a:ext>
            </a:extLst>
          </p:cNvPr>
          <p:cNvSpPr txBox="1"/>
          <p:nvPr/>
        </p:nvSpPr>
        <p:spPr>
          <a:xfrm>
            <a:off x="8052260" y="5457298"/>
            <a:ext cx="265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某信扫一扫，查看图文以及历史限免消息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3D01549-4EAA-2B64-6B9B-13EC3C6D6069}"/>
              </a:ext>
            </a:extLst>
          </p:cNvPr>
          <p:cNvSpPr/>
          <p:nvPr/>
        </p:nvSpPr>
        <p:spPr>
          <a:xfrm>
            <a:off x="1750682" y="161508"/>
            <a:ext cx="4580467" cy="4979873"/>
          </a:xfrm>
          <a:prstGeom prst="roundRect">
            <a:avLst>
              <a:gd name="adj" fmla="val 8855"/>
            </a:avLst>
          </a:prstGeom>
          <a:solidFill>
            <a:srgbClr val="5A4F9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3E701102-EEF9-BC40-B047-512CDABBA724}"/>
              </a:ext>
            </a:extLst>
          </p:cNvPr>
          <p:cNvCxnSpPr>
            <a:cxnSpLocks/>
          </p:cNvCxnSpPr>
          <p:nvPr/>
        </p:nvCxnSpPr>
        <p:spPr>
          <a:xfrm>
            <a:off x="2062011" y="742077"/>
            <a:ext cx="3974722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63740525-840D-62C7-D200-597D0EEA8E29}"/>
              </a:ext>
            </a:extLst>
          </p:cNvPr>
          <p:cNvSpPr txBox="1"/>
          <p:nvPr/>
        </p:nvSpPr>
        <p:spPr>
          <a:xfrm>
            <a:off x="2062011" y="212741"/>
            <a:ext cx="3183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今日优惠信息汇总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2478DBB-687A-F782-DA30-E8AD4DF842E6}"/>
              </a:ext>
            </a:extLst>
          </p:cNvPr>
          <p:cNvSpPr/>
          <p:nvPr/>
        </p:nvSpPr>
        <p:spPr>
          <a:xfrm>
            <a:off x="133350" y="4483739"/>
            <a:ext cx="4683194" cy="1638300"/>
          </a:xfrm>
          <a:prstGeom prst="roundRect">
            <a:avLst>
              <a:gd name="adj" fmla="val 19728"/>
            </a:avLst>
          </a:prstGeom>
          <a:solidFill>
            <a:schemeClr val="bg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b="1" dirty="0">
                <a:solidFill>
                  <a:schemeClr val="tx1"/>
                </a:solidFill>
                <a:latin typeface="+mj-lt"/>
              </a:rPr>
              <a:t>感谢观看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D729A76-1037-64A4-756D-EA10BAB8E171}"/>
              </a:ext>
            </a:extLst>
          </p:cNvPr>
          <p:cNvSpPr/>
          <p:nvPr/>
        </p:nvSpPr>
        <p:spPr>
          <a:xfrm>
            <a:off x="7836360" y="2247900"/>
            <a:ext cx="3060700" cy="3060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042C4E82-D72F-C37F-F33A-803468363F97}"/>
              </a:ext>
            </a:extLst>
          </p:cNvPr>
          <p:cNvGrpSpPr/>
          <p:nvPr/>
        </p:nvGrpSpPr>
        <p:grpSpPr>
          <a:xfrm>
            <a:off x="7836360" y="1917589"/>
            <a:ext cx="673948" cy="160942"/>
            <a:chOff x="4168042" y="766234"/>
            <a:chExt cx="567266" cy="135466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30543C68-58C4-E87A-6C0D-8C45A299BD2D}"/>
                </a:ext>
              </a:extLst>
            </p:cNvPr>
            <p:cNvSpPr/>
            <p:nvPr/>
          </p:nvSpPr>
          <p:spPr>
            <a:xfrm>
              <a:off x="4168042" y="766234"/>
              <a:ext cx="135466" cy="135466"/>
            </a:xfrm>
            <a:prstGeom prst="ellipse">
              <a:avLst/>
            </a:prstGeom>
            <a:solidFill>
              <a:srgbClr val="FF5F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00F8E99A-0F82-D8A6-D67B-4F3E9FCDCA10}"/>
                </a:ext>
              </a:extLst>
            </p:cNvPr>
            <p:cNvSpPr/>
            <p:nvPr/>
          </p:nvSpPr>
          <p:spPr>
            <a:xfrm>
              <a:off x="4383942" y="766234"/>
              <a:ext cx="135466" cy="135466"/>
            </a:xfrm>
            <a:prstGeom prst="ellipse">
              <a:avLst/>
            </a:prstGeom>
            <a:solidFill>
              <a:srgbClr val="FEBC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460C6346-8AF7-5AC9-3287-7B8701D63738}"/>
                </a:ext>
              </a:extLst>
            </p:cNvPr>
            <p:cNvSpPr/>
            <p:nvPr/>
          </p:nvSpPr>
          <p:spPr>
            <a:xfrm>
              <a:off x="4599842" y="766234"/>
              <a:ext cx="135466" cy="135466"/>
            </a:xfrm>
            <a:prstGeom prst="ellipse">
              <a:avLst/>
            </a:prstGeom>
            <a:solidFill>
              <a:srgbClr val="27C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E253980C-4F84-6CFD-6582-97AFDABDD44B}"/>
              </a:ext>
            </a:extLst>
          </p:cNvPr>
          <p:cNvSpPr txBox="1"/>
          <p:nvPr/>
        </p:nvSpPr>
        <p:spPr>
          <a:xfrm>
            <a:off x="8605869" y="1789650"/>
            <a:ext cx="22900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>
                    <a:lumMod val="95000"/>
                  </a:schemeClr>
                </a:solidFill>
              </a:rPr>
              <a:t>扫码查看往期回顾</a:t>
            </a:r>
          </a:p>
        </p:txBody>
      </p:sp>
    </p:spTree>
    <p:extLst>
      <p:ext uri="{BB962C8B-B14F-4D97-AF65-F5344CB8AC3E}">
        <p14:creationId xmlns:p14="http://schemas.microsoft.com/office/powerpoint/2010/main" val="1169630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93</Words>
  <Application>Microsoft Office PowerPoint</Application>
  <PresentationFormat>宽屏</PresentationFormat>
  <Paragraphs>23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 希恒</dc:creator>
  <cp:lastModifiedBy>Yo Yo</cp:lastModifiedBy>
  <cp:revision>6</cp:revision>
  <dcterms:created xsi:type="dcterms:W3CDTF">2023-04-06T08:02:36Z</dcterms:created>
  <dcterms:modified xsi:type="dcterms:W3CDTF">2023-04-08T12:47:50Z</dcterms:modified>
</cp:coreProperties>
</file>