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5" r:id="rId2"/>
    <p:sldId id="279" r:id="rId3"/>
    <p:sldId id="308" r:id="rId4"/>
    <p:sldId id="309" r:id="rId5"/>
    <p:sldId id="310" r:id="rId6"/>
    <p:sldId id="311" r:id="rId7"/>
    <p:sldId id="312" r:id="rId8"/>
    <p:sldId id="290" r:id="rId9"/>
    <p:sldId id="305" r:id="rId10"/>
    <p:sldId id="306" r:id="rId11"/>
    <p:sldId id="299" r:id="rId12"/>
    <p:sldId id="307" r:id="rId13"/>
    <p:sldId id="31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1B1"/>
    <a:srgbClr val="4EAAF1"/>
    <a:srgbClr val="FFC90B"/>
    <a:srgbClr val="FFAF09"/>
    <a:srgbClr val="FD5D8E"/>
    <a:srgbClr val="4F97F1"/>
    <a:srgbClr val="7F69BF"/>
    <a:srgbClr val="FFAE06"/>
    <a:srgbClr val="28C281"/>
    <a:srgbClr val="E7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3621" autoAdjust="0"/>
  </p:normalViewPr>
  <p:slideViewPr>
    <p:cSldViewPr snapToGrid="0">
      <p:cViewPr varScale="1">
        <p:scale>
          <a:sx n="99" d="100"/>
          <a:sy n="99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9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2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8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8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03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0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6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16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8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238313" y="3223341"/>
            <a:ext cx="3297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0" dirty="0">
                <a:effectLst/>
                <a:latin typeface="Droid Sans Fallback"/>
              </a:rPr>
              <a:t>#{ #title.name }</a:t>
            </a:r>
            <a:endParaRPr lang="zh-CN" altLang="en-US" sz="4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175CDF-FCF0-4080-A2C8-B8377F0A1303}"/>
              </a:ext>
            </a:extLst>
          </p:cNvPr>
          <p:cNvSpPr txBox="1"/>
          <p:nvPr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8C456-5DE2-47CD-9839-243983A733DA}"/>
              </a:ext>
            </a:extLst>
          </p:cNvPr>
          <p:cNvSpPr txBox="1"/>
          <p:nvPr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BD0D77-77A6-42EB-82E8-FBFDFB5B6168}"/>
              </a:ext>
            </a:extLst>
          </p:cNvPr>
          <p:cNvSpPr txBox="1"/>
          <p:nvPr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044005-FCF8-45FA-A8AE-169A50C5437E}"/>
              </a:ext>
            </a:extLst>
          </p:cNvPr>
          <p:cNvSpPr txBox="1"/>
          <p:nvPr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EC24E4-F8B3-44BE-B18E-A3F4F65BB8E6}"/>
              </a:ext>
            </a:extLst>
          </p:cNvPr>
          <p:cNvSpPr txBox="1"/>
          <p:nvPr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9EB3F8-4B42-4B9B-88F8-0C1EA8509A48}"/>
              </a:ext>
            </a:extLst>
          </p:cNvPr>
          <p:cNvSpPr txBox="1"/>
          <p:nvPr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44006B-B8AC-4D8F-ACD9-6611F3ED68B9}"/>
              </a:ext>
            </a:extLst>
          </p:cNvPr>
          <p:cNvSpPr txBox="1"/>
          <p:nvPr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803D01-81D5-4292-BEF1-E056D47C6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FD81EC7-DC81-4CAC-A1B1-06369CDA3F52}"/>
              </a:ext>
            </a:extLst>
          </p:cNvPr>
          <p:cNvSpPr txBox="1"/>
          <p:nvPr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9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238225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376127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25397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D9764-F4B9-403F-A0FF-2BAD6B7355F5}"/>
              </a:ext>
            </a:extLst>
          </p:cNvPr>
          <p:cNvSpPr/>
          <p:nvPr/>
        </p:nvSpPr>
        <p:spPr>
          <a:xfrm>
            <a:off x="6398257" y="1129424"/>
            <a:ext cx="3512169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5D42D9-433D-47A6-8B86-227C5FDCF1A2}"/>
              </a:ext>
            </a:extLst>
          </p:cNvPr>
          <p:cNvCxnSpPr>
            <a:cxnSpLocks/>
          </p:cNvCxnSpPr>
          <p:nvPr/>
        </p:nvCxnSpPr>
        <p:spPr>
          <a:xfrm>
            <a:off x="6527290" y="4860229"/>
            <a:ext cx="324889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7765D6-1FB8-4BD9-802F-7E2BE5291F2C}"/>
              </a:ext>
            </a:extLst>
          </p:cNvPr>
          <p:cNvGrpSpPr/>
          <p:nvPr/>
        </p:nvGrpSpPr>
        <p:grpSpPr>
          <a:xfrm>
            <a:off x="6404579" y="1081306"/>
            <a:ext cx="3548632" cy="400110"/>
            <a:chOff x="6404579" y="1224998"/>
            <a:chExt cx="3548632" cy="40011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9CEC986C-7152-4DEF-8619-57B6855F411C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3188A7F-4866-4AD1-BFB1-F42F6936D817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FC8731-DADD-411A-9144-761E495F16E8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4703FFC-F22E-4256-9019-C503D403CCB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3104FD4-2132-4D44-8F1A-4B6F9D780710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F675A2-5C73-4150-BACE-3B97900E068C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D081E24-966C-4555-A4FD-C165E74AB0CD}"/>
              </a:ext>
            </a:extLst>
          </p:cNvPr>
          <p:cNvSpPr/>
          <p:nvPr/>
        </p:nvSpPr>
        <p:spPr>
          <a:xfrm>
            <a:off x="6527289" y="1561237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C48734D-80D7-4B9C-865F-F72AEC150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04" y="1640459"/>
            <a:ext cx="3123903" cy="312390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FCDDBA5-185F-47BD-A8AC-CB8546860911}"/>
              </a:ext>
            </a:extLst>
          </p:cNvPr>
          <p:cNvSpPr txBox="1"/>
          <p:nvPr/>
        </p:nvSpPr>
        <p:spPr>
          <a:xfrm>
            <a:off x="6398258" y="4986902"/>
            <a:ext cx="3554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#{ #props[secretCode] }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得意黑" pitchFamily="2" charset="-122"/>
              <a:ea typeface="得意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3" y="3367129"/>
            <a:ext cx="309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6561BA-F3B5-4CDF-BE4C-8B64A58DD71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AE2C6E4-45AE-46B6-A6B3-9F34C8761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309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591F48D-439C-45EB-B032-4191DF319A1F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8E180BE-8057-43E3-938F-0BE1EA950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309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F770C13-DD3C-4B52-9D4A-546744C11135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C7E7A4-A878-4020-A2F1-6B5466F92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317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F864CC9-82C2-4C88-8254-E72D49EAE36C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B886797-C02E-4595-8871-C9BA0217E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3" y="3367129"/>
            <a:ext cx="30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AF34B5F-6A5D-4B66-B273-476816C7CFD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CB151FE-9B56-49FA-8B62-A121B10E4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得意黑" pitchFamily="2" charset="-122"/>
                <a:ea typeface="得意黑" pitchFamily="2" charset="-122"/>
              </a:rPr>
              <a:t>#{ #props[wordSen6]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309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E67FBDD-B735-44EE-A8A6-46AA451B47C8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C4AE1A1-2B27-44A4-A994-ED19DFE1F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15604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485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758</Words>
  <Application>Microsoft Office PowerPoint</Application>
  <PresentationFormat>宽屏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Droid Sans Fallback</vt:lpstr>
      <vt:lpstr>PingFang SC</vt:lpstr>
      <vt:lpstr>得意黑</vt:lpstr>
      <vt:lpstr>等线</vt:lpstr>
      <vt:lpstr>等线 Light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554</cp:revision>
  <dcterms:created xsi:type="dcterms:W3CDTF">2023-09-24T04:19:43Z</dcterms:created>
  <dcterms:modified xsi:type="dcterms:W3CDTF">2023-11-24T05:57:21Z</dcterms:modified>
</cp:coreProperties>
</file>