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1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57B"/>
    <a:srgbClr val="FF5F57"/>
    <a:srgbClr val="5A4F90"/>
    <a:srgbClr val="E0E1E0"/>
    <a:srgbClr val="000000"/>
    <a:srgbClr val="FEBC2E"/>
    <a:srgbClr val="27C840"/>
    <a:srgbClr val="E0D0CE"/>
    <a:srgbClr val="3C3C68"/>
    <a:srgbClr val="C09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1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864C6-7C89-3605-67F7-6AFB1D103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10CA24-E036-4D75-9793-5AA6996D1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99237-8539-EC42-4CBF-CBD72882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9696B2-937E-FC79-31EF-15AB2B6E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BEC333-EC50-6EA0-CE75-7F342C18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24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C5526-ADF4-EF8C-238D-F167B879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7EFBA7-0468-27FA-A018-5DD9AB6FF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C4A9DC-8E4E-E7B7-2358-05BECFFB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9A871-EE2C-E31B-6F82-D9A5616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DDFAF8-4E4D-A8B2-2E70-809B5430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43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85745E-EC40-D2C8-136C-EFB0EF7FA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5EC567-A704-7209-DFF4-885FAAD9D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86F7B9-C6E3-E19C-C6B0-0133B2577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99D280-0713-E6A1-8C1D-35AAA807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B15BDF-3554-7DAA-3CEB-0F24E476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93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47F42-BFA8-8D1D-D6A6-1FAF70A7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388741-DF76-3723-E609-9E134BE7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5549E-211A-AC47-8D0A-D1BD8011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35F41E-ACFA-6B61-9604-8861F053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4D0FF-C639-973A-1C75-EF07DE5E9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34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A1DBE-CDF0-02E2-324E-F58918C6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66B31-A27F-CC27-787E-FD95AF890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F0DEF7-058C-F511-7919-7A1FE19F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91AEAC-C348-5BB7-4B5E-80838CD5B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CF9D91-FE55-D66A-D539-D8EA8A9A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57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6A852-4F08-32C9-C443-FAB39E63B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B84D1-6040-7A85-C3FD-93C9D2606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7A3B3C-0943-1A78-7493-9AD2110A8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031CDB-C498-0E00-A656-41B5DFD5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7FA738-415F-C147-15E0-D8E0044E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B6E1BF-D107-832E-EB55-6CFC3C80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47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E432E-701F-BABD-F460-99F69287C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BEBE2A-DC12-A21E-6FE4-140AAD0EB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FDE9A3-2BB7-C181-852D-289AC324B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BACB8B-B630-F667-B86D-507CE1C50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AC4CE3-764A-4124-1139-F6C5FC0AE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E2F828-0168-15F9-D232-DEFEAE40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FAC286-9ABF-BBFD-AE8F-588236831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470310-8C65-AB27-B3CA-48733549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39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6D3A2-C479-6EF2-C658-9B5590BE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B157B5-CB83-7A58-A31B-DC40C1F0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5E9C5F-E148-0EAD-6986-AD635F7A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C8C48D-DCCF-2A13-B42B-A7B8906E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73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EDA90A-DFF5-EB4A-A63D-94D22462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57A1F3-DF5C-5C0A-AD1A-B072E1F9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0B8BEA-4CB5-1887-6D0D-F4554586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28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5DBDA-7F98-90EE-869E-297E75E3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B445A3-7AF9-FF8A-9C9D-334FCF9AC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C52949-0986-38BA-233D-49197C405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582E7D-6816-57B5-705C-D0E81A1D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A94C96-62CD-9143-ECAE-1855A33DA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A4F9FF-3CDD-91C2-CDB3-EC264B5E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31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31865-E441-BCA7-46DB-BF252C752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1CB376-A9B9-D60A-DDA6-E974FC4D1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3F0FC8-9B84-7108-BBB3-32B3225AE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383C0B-0C54-73E8-F9D4-2EA87B3F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C29F03-834E-8D40-9931-5DD4451D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BED724-9A14-BE91-6E72-058E493B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17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F347AA-B179-5BA8-5EBD-3CD4C7030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78F5F3-C0D4-3594-16EC-FEA69C22E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682F03-440A-BBC7-5416-5B1DFF9C7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D6E9F-24F3-4130-A761-10060E1782FF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18EB0-0681-5E16-C1C9-B5D6D2F21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B95108-11EE-4CC3-1EBB-27F47ACD9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77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90B06762-0CCD-9293-E938-DD847D7CB8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6"/>
          <a:stretch/>
        </p:blipFill>
        <p:spPr>
          <a:xfrm>
            <a:off x="5448563" y="-1"/>
            <a:ext cx="6743437" cy="6858001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2478DBB-687A-F782-DA30-E8AD4DF842E6}"/>
              </a:ext>
            </a:extLst>
          </p:cNvPr>
          <p:cNvSpPr/>
          <p:nvPr/>
        </p:nvSpPr>
        <p:spPr>
          <a:xfrm>
            <a:off x="1591607" y="1951767"/>
            <a:ext cx="4617898" cy="2542872"/>
          </a:xfrm>
          <a:prstGeom prst="roundRect">
            <a:avLst>
              <a:gd name="adj" fmla="val 23346"/>
            </a:avLst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0" b="1" dirty="0">
                <a:solidFill>
                  <a:schemeClr val="tx1"/>
                </a:solidFill>
              </a:rPr>
              <a:t>iOS</a:t>
            </a:r>
          </a:p>
          <a:p>
            <a:r>
              <a:rPr lang="zh-CN" altLang="en-US" sz="8000" b="1" dirty="0">
                <a:solidFill>
                  <a:schemeClr val="tx1"/>
                </a:solidFill>
              </a:rPr>
              <a:t>限免</a:t>
            </a:r>
            <a:r>
              <a:rPr lang="zh-CN" altLang="en-US" sz="8000" b="1" dirty="0">
                <a:solidFill>
                  <a:schemeClr val="tx1"/>
                </a:solidFill>
                <a:latin typeface="+mj-lt"/>
              </a:rPr>
              <a:t>日报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53B8842-6D4C-6747-C409-C39BDC657326}"/>
              </a:ext>
            </a:extLst>
          </p:cNvPr>
          <p:cNvSpPr txBox="1"/>
          <p:nvPr/>
        </p:nvSpPr>
        <p:spPr>
          <a:xfrm>
            <a:off x="1711677" y="269484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{today}   </a:t>
            </a:r>
            <a:r>
              <a:rPr lang="zh-CN" altLang="en-US" sz="2800" dirty="0"/>
              <a:t>每日更新</a:t>
            </a:r>
            <a:r>
              <a:rPr lang="en-US" altLang="zh-CN" sz="2800" dirty="0"/>
              <a:t> </a:t>
            </a:r>
            <a:endParaRPr lang="zh-CN" altLang="en-US" sz="2800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21A2DAD-DAD4-E523-3392-571074C553E1}"/>
              </a:ext>
            </a:extLst>
          </p:cNvPr>
          <p:cNvCxnSpPr>
            <a:cxnSpLocks/>
          </p:cNvCxnSpPr>
          <p:nvPr/>
        </p:nvCxnSpPr>
        <p:spPr>
          <a:xfrm>
            <a:off x="1681615" y="302393"/>
            <a:ext cx="0" cy="49031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31133A3A-42E4-4F27-2415-0CC32B7281C9}"/>
              </a:ext>
            </a:extLst>
          </p:cNvPr>
          <p:cNvGrpSpPr/>
          <p:nvPr/>
        </p:nvGrpSpPr>
        <p:grpSpPr>
          <a:xfrm>
            <a:off x="1681615" y="5203521"/>
            <a:ext cx="2889678" cy="1384995"/>
            <a:chOff x="171376" y="5000321"/>
            <a:chExt cx="2889678" cy="1384995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D897C0B3-14C9-F5B3-3F82-438E6AB5C605}"/>
                </a:ext>
              </a:extLst>
            </p:cNvPr>
            <p:cNvCxnSpPr>
              <a:cxnSpLocks/>
            </p:cNvCxnSpPr>
            <p:nvPr/>
          </p:nvCxnSpPr>
          <p:spPr>
            <a:xfrm>
              <a:off x="171376" y="5000321"/>
              <a:ext cx="0" cy="1384995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D4CAEC8-6FBE-41A3-D37E-AE7CAD46A5E5}"/>
                </a:ext>
              </a:extLst>
            </p:cNvPr>
            <p:cNvSpPr txBox="1"/>
            <p:nvPr/>
          </p:nvSpPr>
          <p:spPr>
            <a:xfrm>
              <a:off x="201438" y="5000321"/>
              <a:ext cx="28596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提供正在限免的</a:t>
              </a:r>
              <a:endParaRPr lang="en-US" altLang="zh-CN" sz="2800" dirty="0"/>
            </a:p>
            <a:p>
              <a:r>
                <a:rPr lang="zh-CN" altLang="en-US" sz="2800" dirty="0"/>
                <a:t>软件</a:t>
              </a:r>
              <a:r>
                <a:rPr lang="en-US" altLang="zh-CN" sz="2800" dirty="0"/>
                <a:t>/</a:t>
              </a:r>
              <a:r>
                <a:rPr lang="zh-CN" altLang="en-US" sz="2800" dirty="0"/>
                <a:t>工具</a:t>
              </a:r>
              <a:r>
                <a:rPr lang="en-US" altLang="zh-CN" sz="2800" dirty="0"/>
                <a:t>/</a:t>
              </a:r>
              <a:r>
                <a:rPr lang="zh-CN" altLang="en-US" sz="2800" dirty="0"/>
                <a:t>游戏</a:t>
              </a:r>
              <a:endParaRPr lang="en-US" altLang="zh-CN" sz="2800" dirty="0"/>
            </a:p>
            <a:p>
              <a:r>
                <a:rPr lang="zh-CN" altLang="en-US" sz="2800" dirty="0"/>
                <a:t>的第一手消息</a:t>
              </a:r>
            </a:p>
          </p:txBody>
        </p:sp>
      </p:grp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2A126EE-572B-7634-7211-8F278F935361}"/>
              </a:ext>
            </a:extLst>
          </p:cNvPr>
          <p:cNvSpPr/>
          <p:nvPr/>
        </p:nvSpPr>
        <p:spPr>
          <a:xfrm>
            <a:off x="3678222" y="1316099"/>
            <a:ext cx="5142059" cy="1517649"/>
          </a:xfrm>
          <a:prstGeom prst="roundRect">
            <a:avLst>
              <a:gd name="adj" fmla="val 26007"/>
            </a:avLst>
          </a:prstGeom>
          <a:solidFill>
            <a:srgbClr val="4A457B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b="1" dirty="0"/>
              <a:t>为您节省</a:t>
            </a:r>
            <a:r>
              <a:rPr lang="en-US" altLang="zh-CN" sz="5400" b="1" dirty="0">
                <a:solidFill>
                  <a:srgbClr val="FFFF00"/>
                </a:solidFill>
              </a:rPr>
              <a:t>{total}</a:t>
            </a:r>
            <a:r>
              <a:rPr lang="zh-CN" altLang="en-US" sz="5400" b="1" dirty="0"/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345546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内容占位符 4">
            <a:extLst>
              <a:ext uri="{FF2B5EF4-FFF2-40B4-BE49-F238E27FC236}">
                <a16:creationId xmlns:a16="http://schemas.microsoft.com/office/drawing/2014/main" id="{B1659C8B-0DB1-2D54-9703-7A00FE70CD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6"/>
          <a:stretch/>
        </p:blipFill>
        <p:spPr>
          <a:xfrm>
            <a:off x="4729341" y="-1"/>
            <a:ext cx="7462660" cy="6858001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381409AF-8255-088D-C943-3BCD656AB8D9}"/>
              </a:ext>
            </a:extLst>
          </p:cNvPr>
          <p:cNvGrpSpPr/>
          <p:nvPr/>
        </p:nvGrpSpPr>
        <p:grpSpPr>
          <a:xfrm>
            <a:off x="677653" y="235194"/>
            <a:ext cx="2557040" cy="5934370"/>
            <a:chOff x="407221" y="216119"/>
            <a:chExt cx="2557040" cy="5934370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DFA1650D-4192-28C8-963E-76C119BCBC2B}"/>
                </a:ext>
              </a:extLst>
            </p:cNvPr>
            <p:cNvGrpSpPr/>
            <p:nvPr/>
          </p:nvGrpSpPr>
          <p:grpSpPr>
            <a:xfrm>
              <a:off x="407221" y="266726"/>
              <a:ext cx="2557040" cy="5883763"/>
              <a:chOff x="622300" y="342900"/>
              <a:chExt cx="3150307" cy="5334000"/>
            </a:xfrm>
          </p:grpSpPr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98EC6ABB-1359-A459-F21D-D8B3DF397DF8}"/>
                  </a:ext>
                </a:extLst>
              </p:cNvPr>
              <p:cNvSpPr/>
              <p:nvPr/>
            </p:nvSpPr>
            <p:spPr>
              <a:xfrm>
                <a:off x="622300" y="342900"/>
                <a:ext cx="3150307" cy="5334000"/>
              </a:xfrm>
              <a:prstGeom prst="roundRect">
                <a:avLst>
                  <a:gd name="adj" fmla="val 7927"/>
                </a:avLst>
              </a:prstGeom>
              <a:solidFill>
                <a:srgbClr val="E0E1E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: 圆顶角 7">
                <a:extLst>
                  <a:ext uri="{FF2B5EF4-FFF2-40B4-BE49-F238E27FC236}">
                    <a16:creationId xmlns:a16="http://schemas.microsoft.com/office/drawing/2014/main" id="{44FFDBE2-1BF8-C924-472E-712EB4641F75}"/>
                  </a:ext>
                </a:extLst>
              </p:cNvPr>
              <p:cNvSpPr/>
              <p:nvPr/>
            </p:nvSpPr>
            <p:spPr>
              <a:xfrm>
                <a:off x="622300" y="342900"/>
                <a:ext cx="3150306" cy="24461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5CF82920-320A-B37F-FD4C-D6E19ACFE439}"/>
                </a:ext>
              </a:extLst>
            </p:cNvPr>
            <p:cNvGrpSpPr/>
            <p:nvPr/>
          </p:nvGrpSpPr>
          <p:grpSpPr>
            <a:xfrm>
              <a:off x="491020" y="317653"/>
              <a:ext cx="673948" cy="160942"/>
              <a:chOff x="4168042" y="766234"/>
              <a:chExt cx="567266" cy="135466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46E28B9-4BF3-BD82-FCD1-E8F115314BC0}"/>
                  </a:ext>
                </a:extLst>
              </p:cNvPr>
              <p:cNvSpPr/>
              <p:nvPr/>
            </p:nvSpPr>
            <p:spPr>
              <a:xfrm>
                <a:off x="4168042" y="766234"/>
                <a:ext cx="135466" cy="135466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F1661A4E-C49B-6262-1F0B-E762A32C66D8}"/>
                  </a:ext>
                </a:extLst>
              </p:cNvPr>
              <p:cNvSpPr/>
              <p:nvPr/>
            </p:nvSpPr>
            <p:spPr>
              <a:xfrm>
                <a:off x="4383942" y="766234"/>
                <a:ext cx="135466" cy="135466"/>
              </a:xfrm>
              <a:prstGeom prst="ellipse">
                <a:avLst/>
              </a:prstGeom>
              <a:solidFill>
                <a:srgbClr val="FEBC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6AF9DC3C-6291-D194-2708-AD9BA8649FDB}"/>
                  </a:ext>
                </a:extLst>
              </p:cNvPr>
              <p:cNvSpPr/>
              <p:nvPr/>
            </p:nvSpPr>
            <p:spPr>
              <a:xfrm>
                <a:off x="4599842" y="766234"/>
                <a:ext cx="135466" cy="135466"/>
              </a:xfrm>
              <a:prstGeom prst="ellipse">
                <a:avLst/>
              </a:prstGeom>
              <a:solidFill>
                <a:srgbClr val="27C8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4" name="矩形: 圆顶角 33">
              <a:extLst>
                <a:ext uri="{FF2B5EF4-FFF2-40B4-BE49-F238E27FC236}">
                  <a16:creationId xmlns:a16="http://schemas.microsoft.com/office/drawing/2014/main" id="{76FEAAC4-1A8C-1C9C-0CA6-1CD160D944F3}"/>
                </a:ext>
              </a:extLst>
            </p:cNvPr>
            <p:cNvSpPr/>
            <p:nvPr/>
          </p:nvSpPr>
          <p:spPr>
            <a:xfrm>
              <a:off x="488086" y="613288"/>
              <a:ext cx="2390747" cy="5459731"/>
            </a:xfrm>
            <a:prstGeom prst="round2SameRect">
              <a:avLst>
                <a:gd name="adj1" fmla="val 0"/>
                <a:gd name="adj2" fmla="val 538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E2A03F8-4126-BEFE-82C0-863786F9CC71}"/>
                </a:ext>
              </a:extLst>
            </p:cNvPr>
            <p:cNvSpPr txBox="1"/>
            <p:nvPr/>
          </p:nvSpPr>
          <p:spPr>
            <a:xfrm>
              <a:off x="1239672" y="216119"/>
              <a:ext cx="16061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</a:rPr>
                <a:t>扫码获取应用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6A35A84-14A2-4EF8-99A1-8874FFD811B4}"/>
              </a:ext>
            </a:extLst>
          </p:cNvPr>
          <p:cNvGrpSpPr/>
          <p:nvPr/>
        </p:nvGrpSpPr>
        <p:grpSpPr>
          <a:xfrm>
            <a:off x="4905560" y="165639"/>
            <a:ext cx="2557040" cy="5934370"/>
            <a:chOff x="407221" y="216119"/>
            <a:chExt cx="2557040" cy="5934370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1ABB0057-582C-4460-A192-9CF7863E88E6}"/>
                </a:ext>
              </a:extLst>
            </p:cNvPr>
            <p:cNvGrpSpPr/>
            <p:nvPr/>
          </p:nvGrpSpPr>
          <p:grpSpPr>
            <a:xfrm>
              <a:off x="407221" y="266726"/>
              <a:ext cx="2557040" cy="5883763"/>
              <a:chOff x="622300" y="342900"/>
              <a:chExt cx="3150307" cy="5334000"/>
            </a:xfrm>
          </p:grpSpPr>
          <p:sp>
            <p:nvSpPr>
              <p:cNvPr id="42" name="矩形: 圆角 41">
                <a:extLst>
                  <a:ext uri="{FF2B5EF4-FFF2-40B4-BE49-F238E27FC236}">
                    <a16:creationId xmlns:a16="http://schemas.microsoft.com/office/drawing/2014/main" id="{1415C513-6A99-4698-922F-BFE0CBC1ADB6}"/>
                  </a:ext>
                </a:extLst>
              </p:cNvPr>
              <p:cNvSpPr/>
              <p:nvPr/>
            </p:nvSpPr>
            <p:spPr>
              <a:xfrm>
                <a:off x="622300" y="342900"/>
                <a:ext cx="3150307" cy="5334000"/>
              </a:xfrm>
              <a:prstGeom prst="roundRect">
                <a:avLst>
                  <a:gd name="adj" fmla="val 7927"/>
                </a:avLst>
              </a:prstGeom>
              <a:solidFill>
                <a:srgbClr val="E0E1E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: 圆顶角 42">
                <a:extLst>
                  <a:ext uri="{FF2B5EF4-FFF2-40B4-BE49-F238E27FC236}">
                    <a16:creationId xmlns:a16="http://schemas.microsoft.com/office/drawing/2014/main" id="{EA306249-44CB-47C3-A5DB-DA2346C360EB}"/>
                  </a:ext>
                </a:extLst>
              </p:cNvPr>
              <p:cNvSpPr/>
              <p:nvPr/>
            </p:nvSpPr>
            <p:spPr>
              <a:xfrm>
                <a:off x="622300" y="342900"/>
                <a:ext cx="3150306" cy="24461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417F7C8-7F83-49FA-895E-5F7560BBE530}"/>
                </a:ext>
              </a:extLst>
            </p:cNvPr>
            <p:cNvGrpSpPr/>
            <p:nvPr/>
          </p:nvGrpSpPr>
          <p:grpSpPr>
            <a:xfrm>
              <a:off x="491020" y="317653"/>
              <a:ext cx="673948" cy="160942"/>
              <a:chOff x="4168042" y="766234"/>
              <a:chExt cx="567266" cy="135466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7A6268D4-C943-4C15-94AE-C540236BAEB2}"/>
                  </a:ext>
                </a:extLst>
              </p:cNvPr>
              <p:cNvSpPr/>
              <p:nvPr/>
            </p:nvSpPr>
            <p:spPr>
              <a:xfrm>
                <a:off x="4168042" y="766234"/>
                <a:ext cx="135466" cy="135466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DD523487-B430-4891-A7F8-F071681F2F44}"/>
                  </a:ext>
                </a:extLst>
              </p:cNvPr>
              <p:cNvSpPr/>
              <p:nvPr/>
            </p:nvSpPr>
            <p:spPr>
              <a:xfrm>
                <a:off x="4383942" y="766234"/>
                <a:ext cx="135466" cy="135466"/>
              </a:xfrm>
              <a:prstGeom prst="ellipse">
                <a:avLst/>
              </a:prstGeom>
              <a:solidFill>
                <a:srgbClr val="FEBC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B10DEC3B-F7C1-48D1-BF91-7722D8C9C213}"/>
                  </a:ext>
                </a:extLst>
              </p:cNvPr>
              <p:cNvSpPr/>
              <p:nvPr/>
            </p:nvSpPr>
            <p:spPr>
              <a:xfrm>
                <a:off x="4599842" y="766234"/>
                <a:ext cx="135466" cy="135466"/>
              </a:xfrm>
              <a:prstGeom prst="ellipse">
                <a:avLst/>
              </a:prstGeom>
              <a:solidFill>
                <a:srgbClr val="27C8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0" name="矩形: 圆顶角 29">
              <a:extLst>
                <a:ext uri="{FF2B5EF4-FFF2-40B4-BE49-F238E27FC236}">
                  <a16:creationId xmlns:a16="http://schemas.microsoft.com/office/drawing/2014/main" id="{BA866906-91C5-44D4-BFE9-93EC8D8C22E4}"/>
                </a:ext>
              </a:extLst>
            </p:cNvPr>
            <p:cNvSpPr/>
            <p:nvPr/>
          </p:nvSpPr>
          <p:spPr>
            <a:xfrm>
              <a:off x="488086" y="613288"/>
              <a:ext cx="2390747" cy="5459731"/>
            </a:xfrm>
            <a:prstGeom prst="round2SameRect">
              <a:avLst>
                <a:gd name="adj1" fmla="val 0"/>
                <a:gd name="adj2" fmla="val 538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FCDBB90-7686-411E-B453-E114E128C7E3}"/>
                </a:ext>
              </a:extLst>
            </p:cNvPr>
            <p:cNvSpPr txBox="1"/>
            <p:nvPr/>
          </p:nvSpPr>
          <p:spPr>
            <a:xfrm>
              <a:off x="1239672" y="216119"/>
              <a:ext cx="16061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</a:rPr>
                <a:t>扫码获取应用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A54E155-EFE8-4E66-8C91-630B9AA76FA7}"/>
              </a:ext>
            </a:extLst>
          </p:cNvPr>
          <p:cNvGrpSpPr/>
          <p:nvPr/>
        </p:nvGrpSpPr>
        <p:grpSpPr>
          <a:xfrm>
            <a:off x="8873508" y="183027"/>
            <a:ext cx="2557040" cy="5934370"/>
            <a:chOff x="407221" y="216119"/>
            <a:chExt cx="2557040" cy="5934370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173248A-74F4-4601-A894-6057E2B482EE}"/>
                </a:ext>
              </a:extLst>
            </p:cNvPr>
            <p:cNvGrpSpPr/>
            <p:nvPr/>
          </p:nvGrpSpPr>
          <p:grpSpPr>
            <a:xfrm>
              <a:off x="407221" y="266726"/>
              <a:ext cx="2557040" cy="5883763"/>
              <a:chOff x="622300" y="342900"/>
              <a:chExt cx="3150307" cy="5334000"/>
            </a:xfrm>
          </p:grpSpPr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161782A5-8E89-4657-9893-F15285849E17}"/>
                  </a:ext>
                </a:extLst>
              </p:cNvPr>
              <p:cNvSpPr/>
              <p:nvPr/>
            </p:nvSpPr>
            <p:spPr>
              <a:xfrm>
                <a:off x="622300" y="342900"/>
                <a:ext cx="3150307" cy="5334000"/>
              </a:xfrm>
              <a:prstGeom prst="roundRect">
                <a:avLst>
                  <a:gd name="adj" fmla="val 7927"/>
                </a:avLst>
              </a:prstGeom>
              <a:solidFill>
                <a:srgbClr val="E0E1E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: 圆顶角 53">
                <a:extLst>
                  <a:ext uri="{FF2B5EF4-FFF2-40B4-BE49-F238E27FC236}">
                    <a16:creationId xmlns:a16="http://schemas.microsoft.com/office/drawing/2014/main" id="{3DC68213-A47F-4DEA-ABCF-68E033E93948}"/>
                  </a:ext>
                </a:extLst>
              </p:cNvPr>
              <p:cNvSpPr/>
              <p:nvPr/>
            </p:nvSpPr>
            <p:spPr>
              <a:xfrm>
                <a:off x="622300" y="342900"/>
                <a:ext cx="3150306" cy="24461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FB812FB5-AF8C-410B-B2FA-2A32FAB53009}"/>
                </a:ext>
              </a:extLst>
            </p:cNvPr>
            <p:cNvGrpSpPr/>
            <p:nvPr/>
          </p:nvGrpSpPr>
          <p:grpSpPr>
            <a:xfrm>
              <a:off x="491020" y="317653"/>
              <a:ext cx="673948" cy="160942"/>
              <a:chOff x="4168042" y="766234"/>
              <a:chExt cx="567266" cy="135466"/>
            </a:xfrm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2F501F09-A8AE-4783-83FE-AE2294A86E12}"/>
                  </a:ext>
                </a:extLst>
              </p:cNvPr>
              <p:cNvSpPr/>
              <p:nvPr/>
            </p:nvSpPr>
            <p:spPr>
              <a:xfrm>
                <a:off x="4168042" y="766234"/>
                <a:ext cx="135466" cy="135466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C1381860-173B-4B69-94E5-95EE4383B856}"/>
                  </a:ext>
                </a:extLst>
              </p:cNvPr>
              <p:cNvSpPr/>
              <p:nvPr/>
            </p:nvSpPr>
            <p:spPr>
              <a:xfrm>
                <a:off x="4383942" y="766234"/>
                <a:ext cx="135466" cy="135466"/>
              </a:xfrm>
              <a:prstGeom prst="ellipse">
                <a:avLst/>
              </a:prstGeom>
              <a:solidFill>
                <a:srgbClr val="FEBC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847E3939-3CC9-4DA8-97B2-83A779D35C5D}"/>
                  </a:ext>
                </a:extLst>
              </p:cNvPr>
              <p:cNvSpPr/>
              <p:nvPr/>
            </p:nvSpPr>
            <p:spPr>
              <a:xfrm>
                <a:off x="4599842" y="766234"/>
                <a:ext cx="135466" cy="135466"/>
              </a:xfrm>
              <a:prstGeom prst="ellipse">
                <a:avLst/>
              </a:prstGeom>
              <a:solidFill>
                <a:srgbClr val="27C8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47" name="矩形: 圆顶角 46">
              <a:extLst>
                <a:ext uri="{FF2B5EF4-FFF2-40B4-BE49-F238E27FC236}">
                  <a16:creationId xmlns:a16="http://schemas.microsoft.com/office/drawing/2014/main" id="{67F1D56B-B804-4422-86DE-B45486F240C2}"/>
                </a:ext>
              </a:extLst>
            </p:cNvPr>
            <p:cNvSpPr/>
            <p:nvPr/>
          </p:nvSpPr>
          <p:spPr>
            <a:xfrm>
              <a:off x="488086" y="613288"/>
              <a:ext cx="2390747" cy="5459731"/>
            </a:xfrm>
            <a:prstGeom prst="round2SameRect">
              <a:avLst>
                <a:gd name="adj1" fmla="val 0"/>
                <a:gd name="adj2" fmla="val 538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8F444C7-8AE6-4175-83B6-E72A2FE1FE68}"/>
                </a:ext>
              </a:extLst>
            </p:cNvPr>
            <p:cNvSpPr txBox="1"/>
            <p:nvPr/>
          </p:nvSpPr>
          <p:spPr>
            <a:xfrm>
              <a:off x="1239672" y="216119"/>
              <a:ext cx="16061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</a:rPr>
                <a:t>扫码获取应用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9619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内容占位符 4">
            <a:extLst>
              <a:ext uri="{FF2B5EF4-FFF2-40B4-BE49-F238E27FC236}">
                <a16:creationId xmlns:a16="http://schemas.microsoft.com/office/drawing/2014/main" id="{B1659C8B-0DB1-2D54-9703-7A00FE70CD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6"/>
          <a:stretch/>
        </p:blipFill>
        <p:spPr>
          <a:xfrm>
            <a:off x="4729341" y="-1"/>
            <a:ext cx="7462660" cy="6858001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381409AF-8255-088D-C943-3BCD656AB8D9}"/>
              </a:ext>
            </a:extLst>
          </p:cNvPr>
          <p:cNvGrpSpPr/>
          <p:nvPr/>
        </p:nvGrpSpPr>
        <p:grpSpPr>
          <a:xfrm>
            <a:off x="677653" y="235194"/>
            <a:ext cx="2557040" cy="5934370"/>
            <a:chOff x="407221" y="216119"/>
            <a:chExt cx="2557040" cy="5934370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DFA1650D-4192-28C8-963E-76C119BCBC2B}"/>
                </a:ext>
              </a:extLst>
            </p:cNvPr>
            <p:cNvGrpSpPr/>
            <p:nvPr/>
          </p:nvGrpSpPr>
          <p:grpSpPr>
            <a:xfrm>
              <a:off x="407221" y="266726"/>
              <a:ext cx="2557040" cy="5883763"/>
              <a:chOff x="622300" y="342900"/>
              <a:chExt cx="3150307" cy="5334000"/>
            </a:xfrm>
          </p:grpSpPr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98EC6ABB-1359-A459-F21D-D8B3DF397DF8}"/>
                  </a:ext>
                </a:extLst>
              </p:cNvPr>
              <p:cNvSpPr/>
              <p:nvPr/>
            </p:nvSpPr>
            <p:spPr>
              <a:xfrm>
                <a:off x="622300" y="342900"/>
                <a:ext cx="3150307" cy="5334000"/>
              </a:xfrm>
              <a:prstGeom prst="roundRect">
                <a:avLst>
                  <a:gd name="adj" fmla="val 7927"/>
                </a:avLst>
              </a:prstGeom>
              <a:solidFill>
                <a:srgbClr val="E0E1E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: 圆顶角 7">
                <a:extLst>
                  <a:ext uri="{FF2B5EF4-FFF2-40B4-BE49-F238E27FC236}">
                    <a16:creationId xmlns:a16="http://schemas.microsoft.com/office/drawing/2014/main" id="{44FFDBE2-1BF8-C924-472E-712EB4641F75}"/>
                  </a:ext>
                </a:extLst>
              </p:cNvPr>
              <p:cNvSpPr/>
              <p:nvPr/>
            </p:nvSpPr>
            <p:spPr>
              <a:xfrm>
                <a:off x="622300" y="342900"/>
                <a:ext cx="3150306" cy="24461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5CF82920-320A-B37F-FD4C-D6E19ACFE439}"/>
                </a:ext>
              </a:extLst>
            </p:cNvPr>
            <p:cNvGrpSpPr/>
            <p:nvPr/>
          </p:nvGrpSpPr>
          <p:grpSpPr>
            <a:xfrm>
              <a:off x="491020" y="317653"/>
              <a:ext cx="673948" cy="160942"/>
              <a:chOff x="4168042" y="766234"/>
              <a:chExt cx="567266" cy="135466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46E28B9-4BF3-BD82-FCD1-E8F115314BC0}"/>
                  </a:ext>
                </a:extLst>
              </p:cNvPr>
              <p:cNvSpPr/>
              <p:nvPr/>
            </p:nvSpPr>
            <p:spPr>
              <a:xfrm>
                <a:off x="4168042" y="766234"/>
                <a:ext cx="135466" cy="135466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F1661A4E-C49B-6262-1F0B-E762A32C66D8}"/>
                  </a:ext>
                </a:extLst>
              </p:cNvPr>
              <p:cNvSpPr/>
              <p:nvPr/>
            </p:nvSpPr>
            <p:spPr>
              <a:xfrm>
                <a:off x="4383942" y="766234"/>
                <a:ext cx="135466" cy="135466"/>
              </a:xfrm>
              <a:prstGeom prst="ellipse">
                <a:avLst/>
              </a:prstGeom>
              <a:solidFill>
                <a:srgbClr val="FEBC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6AF9DC3C-6291-D194-2708-AD9BA8649FDB}"/>
                  </a:ext>
                </a:extLst>
              </p:cNvPr>
              <p:cNvSpPr/>
              <p:nvPr/>
            </p:nvSpPr>
            <p:spPr>
              <a:xfrm>
                <a:off x="4599842" y="766234"/>
                <a:ext cx="135466" cy="135466"/>
              </a:xfrm>
              <a:prstGeom prst="ellipse">
                <a:avLst/>
              </a:prstGeom>
              <a:solidFill>
                <a:srgbClr val="27C8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4" name="矩形: 圆顶角 33">
              <a:extLst>
                <a:ext uri="{FF2B5EF4-FFF2-40B4-BE49-F238E27FC236}">
                  <a16:creationId xmlns:a16="http://schemas.microsoft.com/office/drawing/2014/main" id="{76FEAAC4-1A8C-1C9C-0CA6-1CD160D944F3}"/>
                </a:ext>
              </a:extLst>
            </p:cNvPr>
            <p:cNvSpPr/>
            <p:nvPr/>
          </p:nvSpPr>
          <p:spPr>
            <a:xfrm>
              <a:off x="488086" y="613288"/>
              <a:ext cx="2390747" cy="5459731"/>
            </a:xfrm>
            <a:prstGeom prst="round2SameRect">
              <a:avLst>
                <a:gd name="adj1" fmla="val 0"/>
                <a:gd name="adj2" fmla="val 538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E2A03F8-4126-BEFE-82C0-863786F9CC71}"/>
                </a:ext>
              </a:extLst>
            </p:cNvPr>
            <p:cNvSpPr txBox="1"/>
            <p:nvPr/>
          </p:nvSpPr>
          <p:spPr>
            <a:xfrm>
              <a:off x="1239672" y="216119"/>
              <a:ext cx="16061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</a:rPr>
                <a:t>扫码获取应用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2049EC72-B4AA-84E4-B0D2-5D17BB463156}"/>
              </a:ext>
            </a:extLst>
          </p:cNvPr>
          <p:cNvGrpSpPr/>
          <p:nvPr/>
        </p:nvGrpSpPr>
        <p:grpSpPr>
          <a:xfrm>
            <a:off x="3842008" y="211480"/>
            <a:ext cx="5931083" cy="5945902"/>
            <a:chOff x="3295467" y="216119"/>
            <a:chExt cx="5931083" cy="5945902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88D5375-ABA9-A7CF-41AF-47039F5666E2}"/>
                </a:ext>
              </a:extLst>
            </p:cNvPr>
            <p:cNvGrpSpPr/>
            <p:nvPr/>
          </p:nvGrpSpPr>
          <p:grpSpPr>
            <a:xfrm>
              <a:off x="3295467" y="278257"/>
              <a:ext cx="5931083" cy="5883764"/>
              <a:chOff x="622300" y="342900"/>
              <a:chExt cx="3150307" cy="5334000"/>
            </a:xfrm>
          </p:grpSpPr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0600D16C-EB66-FAC5-DF52-42EF8B6E9CE9}"/>
                  </a:ext>
                </a:extLst>
              </p:cNvPr>
              <p:cNvSpPr/>
              <p:nvPr/>
            </p:nvSpPr>
            <p:spPr>
              <a:xfrm>
                <a:off x="622300" y="342900"/>
                <a:ext cx="3150307" cy="5334000"/>
              </a:xfrm>
              <a:prstGeom prst="roundRect">
                <a:avLst>
                  <a:gd name="adj" fmla="val 2960"/>
                </a:avLst>
              </a:prstGeom>
              <a:solidFill>
                <a:srgbClr val="E0E1E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矩形: 圆顶角 19">
                <a:extLst>
                  <a:ext uri="{FF2B5EF4-FFF2-40B4-BE49-F238E27FC236}">
                    <a16:creationId xmlns:a16="http://schemas.microsoft.com/office/drawing/2014/main" id="{26A37D93-BDC5-4920-DC2B-066188C1DE67}"/>
                  </a:ext>
                </a:extLst>
              </p:cNvPr>
              <p:cNvSpPr/>
              <p:nvPr/>
            </p:nvSpPr>
            <p:spPr>
              <a:xfrm>
                <a:off x="622300" y="342900"/>
                <a:ext cx="3150306" cy="24461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矩形: 圆顶角 26">
              <a:extLst>
                <a:ext uri="{FF2B5EF4-FFF2-40B4-BE49-F238E27FC236}">
                  <a16:creationId xmlns:a16="http://schemas.microsoft.com/office/drawing/2014/main" id="{8DE75CE2-59CD-E48A-1DEA-F89203AAC56D}"/>
                </a:ext>
              </a:extLst>
            </p:cNvPr>
            <p:cNvSpPr/>
            <p:nvPr/>
          </p:nvSpPr>
          <p:spPr>
            <a:xfrm>
              <a:off x="3388164" y="624820"/>
              <a:ext cx="5721744" cy="5459731"/>
            </a:xfrm>
            <a:prstGeom prst="round2SameRect">
              <a:avLst>
                <a:gd name="adj1" fmla="val 0"/>
                <a:gd name="adj2" fmla="val 214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496E651-EA41-303F-6732-FEF670137DA6}"/>
                </a:ext>
              </a:extLst>
            </p:cNvPr>
            <p:cNvSpPr txBox="1"/>
            <p:nvPr/>
          </p:nvSpPr>
          <p:spPr>
            <a:xfrm>
              <a:off x="4115184" y="216119"/>
              <a:ext cx="1116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</a:rPr>
                <a:t>应用简介</a:t>
              </a: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CFA329D8-D7BD-D2D1-EA23-FCA768EE865D}"/>
                </a:ext>
              </a:extLst>
            </p:cNvPr>
            <p:cNvGrpSpPr/>
            <p:nvPr/>
          </p:nvGrpSpPr>
          <p:grpSpPr>
            <a:xfrm>
              <a:off x="3371208" y="329185"/>
              <a:ext cx="673948" cy="160942"/>
              <a:chOff x="4168042" y="766234"/>
              <a:chExt cx="567266" cy="135466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484D4D61-987A-41A6-FCDB-5C90B1E5A08A}"/>
                  </a:ext>
                </a:extLst>
              </p:cNvPr>
              <p:cNvSpPr/>
              <p:nvPr/>
            </p:nvSpPr>
            <p:spPr>
              <a:xfrm>
                <a:off x="4168042" y="766234"/>
                <a:ext cx="135466" cy="135466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A32BAAF2-40DA-6969-44E5-EBAAA2D35DAB}"/>
                  </a:ext>
                </a:extLst>
              </p:cNvPr>
              <p:cNvSpPr/>
              <p:nvPr/>
            </p:nvSpPr>
            <p:spPr>
              <a:xfrm>
                <a:off x="4383942" y="766234"/>
                <a:ext cx="135466" cy="135466"/>
              </a:xfrm>
              <a:prstGeom prst="ellipse">
                <a:avLst/>
              </a:prstGeom>
              <a:solidFill>
                <a:srgbClr val="FEBC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704ACF9E-18A6-5B85-A0E2-D0F6034F5078}"/>
                  </a:ext>
                </a:extLst>
              </p:cNvPr>
              <p:cNvSpPr/>
              <p:nvPr/>
            </p:nvSpPr>
            <p:spPr>
              <a:xfrm>
                <a:off x="4599842" y="766234"/>
                <a:ext cx="135466" cy="135466"/>
              </a:xfrm>
              <a:prstGeom prst="ellipse">
                <a:avLst/>
              </a:prstGeom>
              <a:solidFill>
                <a:srgbClr val="27C8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607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内容占位符 4">
            <a:extLst>
              <a:ext uri="{FF2B5EF4-FFF2-40B4-BE49-F238E27FC236}">
                <a16:creationId xmlns:a16="http://schemas.microsoft.com/office/drawing/2014/main" id="{11AD66FE-227A-9FA5-FE01-795F53CE5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6"/>
          <a:stretch/>
        </p:blipFill>
        <p:spPr>
          <a:xfrm>
            <a:off x="4729341" y="-1"/>
            <a:ext cx="7462660" cy="6858001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B34E8ABE-6AAB-EA9F-2D10-CE582935E79F}"/>
              </a:ext>
            </a:extLst>
          </p:cNvPr>
          <p:cNvSpPr/>
          <p:nvPr/>
        </p:nvSpPr>
        <p:spPr>
          <a:xfrm>
            <a:off x="7715188" y="1834880"/>
            <a:ext cx="3316113" cy="4362720"/>
          </a:xfrm>
          <a:prstGeom prst="roundRect">
            <a:avLst>
              <a:gd name="adj" fmla="val 6223"/>
            </a:avLst>
          </a:prstGeom>
          <a:solidFill>
            <a:srgbClr val="E0E1E0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顶角 3">
            <a:extLst>
              <a:ext uri="{FF2B5EF4-FFF2-40B4-BE49-F238E27FC236}">
                <a16:creationId xmlns:a16="http://schemas.microsoft.com/office/drawing/2014/main" id="{78C3BE37-BE60-FC82-A2EE-B31C813A1D75}"/>
              </a:ext>
            </a:extLst>
          </p:cNvPr>
          <p:cNvSpPr/>
          <p:nvPr/>
        </p:nvSpPr>
        <p:spPr>
          <a:xfrm>
            <a:off x="7715188" y="1834879"/>
            <a:ext cx="3316112" cy="32412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DA8F0E6-73DC-C15A-8BE4-A928D02BB92C}"/>
              </a:ext>
            </a:extLst>
          </p:cNvPr>
          <p:cNvCxnSpPr>
            <a:cxnSpLocks/>
          </p:cNvCxnSpPr>
          <p:nvPr/>
        </p:nvCxnSpPr>
        <p:spPr>
          <a:xfrm>
            <a:off x="7836360" y="5424881"/>
            <a:ext cx="30607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3E57D13-4D12-AF71-496D-C2F551305215}"/>
              </a:ext>
            </a:extLst>
          </p:cNvPr>
          <p:cNvSpPr txBox="1"/>
          <p:nvPr/>
        </p:nvSpPr>
        <p:spPr>
          <a:xfrm>
            <a:off x="8126990" y="5423241"/>
            <a:ext cx="265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某信扫一扫，查看图文以及历史限免消息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3D01549-4EAA-2B64-6B9B-13EC3C6D6069}"/>
              </a:ext>
            </a:extLst>
          </p:cNvPr>
          <p:cNvSpPr/>
          <p:nvPr/>
        </p:nvSpPr>
        <p:spPr>
          <a:xfrm>
            <a:off x="1750682" y="161508"/>
            <a:ext cx="4668451" cy="4979873"/>
          </a:xfrm>
          <a:prstGeom prst="roundRect">
            <a:avLst>
              <a:gd name="adj" fmla="val 8855"/>
            </a:avLst>
          </a:prstGeom>
          <a:solidFill>
            <a:srgbClr val="5A4F9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E701102-EEF9-BC40-B047-512CDABBA724}"/>
              </a:ext>
            </a:extLst>
          </p:cNvPr>
          <p:cNvCxnSpPr>
            <a:cxnSpLocks/>
          </p:cNvCxnSpPr>
          <p:nvPr/>
        </p:nvCxnSpPr>
        <p:spPr>
          <a:xfrm>
            <a:off x="2062011" y="742077"/>
            <a:ext cx="3974722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63740525-840D-62C7-D200-597D0EEA8E29}"/>
              </a:ext>
            </a:extLst>
          </p:cNvPr>
          <p:cNvSpPr txBox="1"/>
          <p:nvPr/>
        </p:nvSpPr>
        <p:spPr>
          <a:xfrm>
            <a:off x="2062011" y="212741"/>
            <a:ext cx="318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今日限免信息汇总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2478DBB-687A-F782-DA30-E8AD4DF842E6}"/>
              </a:ext>
            </a:extLst>
          </p:cNvPr>
          <p:cNvSpPr/>
          <p:nvPr/>
        </p:nvSpPr>
        <p:spPr>
          <a:xfrm>
            <a:off x="314978" y="4477623"/>
            <a:ext cx="4683194" cy="1638300"/>
          </a:xfrm>
          <a:prstGeom prst="roundRect">
            <a:avLst>
              <a:gd name="adj" fmla="val 19728"/>
            </a:avLst>
          </a:prstGeom>
          <a:solidFill>
            <a:schemeClr val="bg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b="1" dirty="0">
                <a:solidFill>
                  <a:schemeClr val="tx1"/>
                </a:solidFill>
                <a:latin typeface="+mj-lt"/>
              </a:rPr>
              <a:t>感谢观看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D729A76-1037-64A4-756D-EA10BAB8E171}"/>
              </a:ext>
            </a:extLst>
          </p:cNvPr>
          <p:cNvSpPr/>
          <p:nvPr/>
        </p:nvSpPr>
        <p:spPr>
          <a:xfrm>
            <a:off x="7836360" y="2247900"/>
            <a:ext cx="3060700" cy="3060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042C4E82-D72F-C37F-F33A-803468363F97}"/>
              </a:ext>
            </a:extLst>
          </p:cNvPr>
          <p:cNvGrpSpPr/>
          <p:nvPr/>
        </p:nvGrpSpPr>
        <p:grpSpPr>
          <a:xfrm>
            <a:off x="7836360" y="1917589"/>
            <a:ext cx="673948" cy="160942"/>
            <a:chOff x="4168042" y="766234"/>
            <a:chExt cx="567266" cy="135466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30543C68-58C4-E87A-6C0D-8C45A299BD2D}"/>
                </a:ext>
              </a:extLst>
            </p:cNvPr>
            <p:cNvSpPr/>
            <p:nvPr/>
          </p:nvSpPr>
          <p:spPr>
            <a:xfrm>
              <a:off x="4168042" y="766234"/>
              <a:ext cx="135466" cy="135466"/>
            </a:xfrm>
            <a:prstGeom prst="ellipse">
              <a:avLst/>
            </a:prstGeom>
            <a:solidFill>
              <a:srgbClr val="FF5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00F8E99A-0F82-D8A6-D67B-4F3E9FCDCA10}"/>
                </a:ext>
              </a:extLst>
            </p:cNvPr>
            <p:cNvSpPr/>
            <p:nvPr/>
          </p:nvSpPr>
          <p:spPr>
            <a:xfrm>
              <a:off x="4383942" y="766234"/>
              <a:ext cx="135466" cy="135466"/>
            </a:xfrm>
            <a:prstGeom prst="ellipse">
              <a:avLst/>
            </a:prstGeom>
            <a:solidFill>
              <a:srgbClr val="FEB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460C6346-8AF7-5AC9-3287-7B8701D63738}"/>
                </a:ext>
              </a:extLst>
            </p:cNvPr>
            <p:cNvSpPr/>
            <p:nvPr/>
          </p:nvSpPr>
          <p:spPr>
            <a:xfrm>
              <a:off x="4599842" y="766234"/>
              <a:ext cx="135466" cy="135466"/>
            </a:xfrm>
            <a:prstGeom prst="ellipse">
              <a:avLst/>
            </a:prstGeom>
            <a:solidFill>
              <a:srgbClr val="27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E253980C-4F84-6CFD-6582-97AFDABDD44B}"/>
              </a:ext>
            </a:extLst>
          </p:cNvPr>
          <p:cNvSpPr txBox="1"/>
          <p:nvPr/>
        </p:nvSpPr>
        <p:spPr>
          <a:xfrm>
            <a:off x="8605869" y="1789650"/>
            <a:ext cx="22900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扫码查看往期回顾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D6F90CC-62CD-6CF9-6344-C017B51DA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427" y="2344410"/>
            <a:ext cx="2796971" cy="279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3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2922</TotalTime>
  <Words>72</Words>
  <Application>Microsoft Office PowerPoint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 希恒</dc:creator>
  <cp:lastModifiedBy>Yo Yo</cp:lastModifiedBy>
  <cp:revision>66</cp:revision>
  <dcterms:created xsi:type="dcterms:W3CDTF">2023-04-06T08:02:36Z</dcterms:created>
  <dcterms:modified xsi:type="dcterms:W3CDTF">2023-05-28T07:12:05Z</dcterms:modified>
</cp:coreProperties>
</file>