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CC4"/>
    <a:srgbClr val="F05654"/>
    <a:srgbClr val="E7E6E6"/>
    <a:srgbClr val="DB5A6B"/>
    <a:srgbClr val="F8F4E6"/>
    <a:srgbClr val="FF7500"/>
    <a:srgbClr val="83C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39653-E821-4860-8652-AD2BC2D875E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7BED2-3095-4EAD-BF20-379E1051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7BED2-3095-4EAD-BF20-379E10516A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9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AF301-137B-370F-C0C5-69EF1F447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655485-A9DE-C732-0757-4892CDB70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F1F32-B31C-5DE8-91F0-96937854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EA3A4-37F0-6307-769A-89AE09E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AFBB1-C147-674F-1EEF-98A68644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0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2AC9-F39E-EEF9-533F-4EF2CC77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594600-0B03-6E52-DA99-893EFD52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7D141-FF24-27C1-597A-FE0E4830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0EBB4-D890-F854-F475-A169587A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35A2A-6EF7-001F-F128-5E365412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9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E90052-678F-7162-78CC-46D96A8F4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DA547-45DE-1D43-269B-026936C57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68158-030C-91B0-5E8E-ECBD708A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5D261-B5EB-25CC-88F3-E393A9E6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4873F-3134-83F5-0B55-29C06D07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4F799-3287-4C39-01C9-3ADD0F3E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2A69F-0615-FCBC-77F6-ADED022A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2E409-742E-0907-A40A-C5E06754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77033-600A-F8BA-7AE5-E8809A90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E1C56-77FC-EED8-FBC3-6C52D83D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2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073D3-08C2-3A40-8C64-5D492135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74777-B32F-4C32-6FD4-A383D55A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911D7-C7C4-B736-5C87-539DAC11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9D18F-987B-7A83-31FA-65E04939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40AFE-71AC-669A-9E58-BF7FCAC3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4F1EF-EA92-BFF7-E243-F73DB2DC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3982-91E4-3FE7-FF6B-1D5A8AB78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99DCE-FB7E-CBB6-F361-6A1CB2B3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7EEE1-96EC-4AF6-6645-2F9C6054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2F700-1D68-1E65-3A8F-6FC74AF3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6EB62-7554-A19D-EB25-D995261A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AF0E8-01A6-B792-23EB-E2A91311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57382-5E18-8120-E6C5-8B3F765A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8BC3B-EC75-6270-AC2A-96EC67650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94FCAF-2F63-DB6A-A125-5EAF75EB9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DA4EA-5102-8FB5-13BB-769FE2E87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1BFA52-B2ED-A5ED-069E-E2C49C86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9771BA-0EAC-BAD6-0B49-802562EE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13BF88-E205-BEE9-80A1-5A7D638F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1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B899F-6D13-C3B1-8E1F-4917B749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1223B-B818-D4DE-6E44-65104C6E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A3F6BF-B770-48B7-10D5-0F44A26E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4BFD1B-B6AD-4DCA-9FBA-3470EFF9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C11843-C29F-B060-6C76-36D8E5BF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01F2FB-5A43-F93D-D368-9E1EF4A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24B862-EB71-DDB7-6B21-60E923F9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8938B-4DB4-3E4D-FC2A-465123F6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F3018-2075-311C-1000-983D0E2F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1D1E6-764E-8455-259B-CD1C7C2D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F3080-DFFA-6820-32CC-3B3E9E04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AEB2E-9E49-BB0D-65A9-73EE9669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66D0D-29F2-E4A3-155F-FAB6F411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9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76CA6-878C-E317-01ED-A9EA970B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B56C01-331B-BF10-B5A6-3FA9E2DE3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ADC9D-1224-49BA-06C0-EA438FF6E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7C2F0-E60F-1D84-C861-E9EAF0DB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01F66-AC22-847C-D527-5E937055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8AEF2-7974-E1B4-2BD8-CA4395BD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7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96E537-840A-AEDA-5FF7-2C051389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92A32-AD1E-549E-3434-ADF08DB8A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768BF-2A03-DAFB-3553-49857E1AE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F1992-8CF2-A2FB-94A3-7F3842F8E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1CC6D-B7C9-3C01-D213-88C10837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8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1627908" y="1284"/>
            <a:ext cx="8936183" cy="6857998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623359E-AD58-5D5B-200B-3941A41493FD}"/>
              </a:ext>
            </a:extLst>
          </p:cNvPr>
          <p:cNvSpPr txBox="1"/>
          <p:nvPr/>
        </p:nvSpPr>
        <p:spPr>
          <a:xfrm>
            <a:off x="5014386" y="991144"/>
            <a:ext cx="3554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六分钟英语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CC66AB4-9F4D-C7AD-6E40-A71E788EFF43}"/>
              </a:ext>
            </a:extLst>
          </p:cNvPr>
          <p:cNvCxnSpPr>
            <a:cxnSpLocks/>
          </p:cNvCxnSpPr>
          <p:nvPr/>
        </p:nvCxnSpPr>
        <p:spPr>
          <a:xfrm>
            <a:off x="4055657" y="1864593"/>
            <a:ext cx="547152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007D53F-3AFD-A66D-ABEE-54E45BC0F10B}"/>
              </a:ext>
            </a:extLst>
          </p:cNvPr>
          <p:cNvGrpSpPr/>
          <p:nvPr/>
        </p:nvGrpSpPr>
        <p:grpSpPr>
          <a:xfrm>
            <a:off x="1767957" y="2405823"/>
            <a:ext cx="8656085" cy="3319212"/>
            <a:chOff x="1452700" y="1867028"/>
            <a:chExt cx="9875813" cy="331921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3ACEDD2-0C42-19A1-F913-CE4138FB4273}"/>
                </a:ext>
              </a:extLst>
            </p:cNvPr>
            <p:cNvSpPr/>
            <p:nvPr/>
          </p:nvSpPr>
          <p:spPr>
            <a:xfrm>
              <a:off x="1452700" y="1907736"/>
              <a:ext cx="9875813" cy="3278504"/>
            </a:xfrm>
            <a:prstGeom prst="roundRect">
              <a:avLst>
                <a:gd name="adj" fmla="val 7637"/>
              </a:avLst>
            </a:prstGeom>
            <a:solidFill>
              <a:srgbClr val="F8F4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5C92D77-095C-C48D-BFD9-2EF521769B33}"/>
                </a:ext>
              </a:extLst>
            </p:cNvPr>
            <p:cNvSpPr txBox="1"/>
            <p:nvPr/>
          </p:nvSpPr>
          <p:spPr>
            <a:xfrm>
              <a:off x="7952328" y="1867028"/>
              <a:ext cx="2914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Today’s topic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: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504511C-A7FB-4F3B-CE0B-58E2922192B1}"/>
                </a:ext>
              </a:extLst>
            </p:cNvPr>
            <p:cNvCxnSpPr>
              <a:cxnSpLocks/>
            </p:cNvCxnSpPr>
            <p:nvPr/>
          </p:nvCxnSpPr>
          <p:spPr>
            <a:xfrm>
              <a:off x="7908660" y="1941659"/>
              <a:ext cx="0" cy="606232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903DD9D2-CDF7-3B76-215F-A5C3B7318BD8}"/>
                </a:ext>
              </a:extLst>
            </p:cNvPr>
            <p:cNvSpPr/>
            <p:nvPr/>
          </p:nvSpPr>
          <p:spPr>
            <a:xfrm>
              <a:off x="7470007" y="2462982"/>
              <a:ext cx="3792283" cy="2638348"/>
            </a:xfrm>
            <a:prstGeom prst="roundRect">
              <a:avLst>
                <a:gd name="adj" fmla="val 924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39A2EC0-52DD-6D08-B61A-FAD53753D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0180" y="2003636"/>
              <a:ext cx="6173704" cy="3071880"/>
            </a:xfrm>
            <a:prstGeom prst="roundRect">
              <a:avLst>
                <a:gd name="adj" fmla="val 8147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298E0270-CAB1-1776-A317-BFF9485DD3CC}"/>
              </a:ext>
            </a:extLst>
          </p:cNvPr>
          <p:cNvSpPr txBox="1"/>
          <p:nvPr/>
        </p:nvSpPr>
        <p:spPr>
          <a:xfrm>
            <a:off x="7505543" y="3468976"/>
            <a:ext cx="2593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声波调味料</a:t>
            </a:r>
          </a:p>
        </p:txBody>
      </p:sp>
    </p:spTree>
    <p:extLst>
      <p:ext uri="{BB962C8B-B14F-4D97-AF65-F5344CB8AC3E}">
        <p14:creationId xmlns:p14="http://schemas.microsoft.com/office/powerpoint/2010/main" val="175030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8</Words>
  <Application>Microsoft Office PowerPoint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希恒 许</dc:creator>
  <cp:lastModifiedBy>Yo Yo</cp:lastModifiedBy>
  <cp:revision>471</cp:revision>
  <dcterms:created xsi:type="dcterms:W3CDTF">2023-09-24T04:19:43Z</dcterms:created>
  <dcterms:modified xsi:type="dcterms:W3CDTF">2023-10-23T03:53:03Z</dcterms:modified>
</cp:coreProperties>
</file>