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g" Type="http://schemas.openxmlformats.org/officeDocument/2006/relationships/image"/><Relationship Id="rId4" Target="../media/image2.jp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 b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fmla="val 3410" name="adj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zh-CN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descr="#img1"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46531"/>
            <a:ext cx="8656085" cy="3278504"/>
            <a:chOff x="1452700" y="1907736"/>
            <a:chExt cx="9875813" cy="3278504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fmla="val 7637" name="adj"/>
              </a:avLst>
            </a:prstGeom>
            <a:solidFill>
              <a:srgbClr val="F8F4E6"/>
            </a:solidFill>
            <a:ln>
              <a:noFill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lang="zh-CN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fmla="val 9241" name="adj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lang="zh-CN"/>
            </a:p>
          </p:txBody>
        </p:sp>
        <p:sp>
          <p:nvSpPr>
            <p:cNvPr descr="#img1"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fmla="val 8147" name="adj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lang="zh-CN"/>
            </a:p>
          </p:txBody>
        </p:sp>
      </p:grpSp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2023-09-24T04:19:43Z</dcterms:created>
  <dc:creator>希恒 许</dc:creator>
  <cp:lastModifiedBy>Yo Yo</cp:lastModifiedBy>
  <dcterms:modified xsi:type="dcterms:W3CDTF">2023-10-23T13:43:40Z</dcterms:modified>
  <cp:revision>474</cp:revision>
  <dc:title>PowerPoint 演示文稿</dc:title>
</cp:coreProperties>
</file>