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 descr="#img1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46531"/>
            <a:ext cx="8656085" cy="3278504"/>
            <a:chOff x="1452700" y="1907736"/>
            <a:chExt cx="9875813" cy="3278504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 descr="#img1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474</cp:revision>
  <dcterms:created xsi:type="dcterms:W3CDTF">2023-09-24T04:19:43Z</dcterms:created>
  <dcterms:modified xsi:type="dcterms:W3CDTF">2023-10-23T13:43:40Z</dcterms:modified>
</cp:coreProperties>
</file>