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C4"/>
    <a:srgbClr val="F05654"/>
    <a:srgbClr val="E7E6E6"/>
    <a:srgbClr val="DB5A6B"/>
    <a:srgbClr val="F8F4E6"/>
    <a:srgbClr val="FF7500"/>
    <a:srgbClr val="8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/>
                  <a:t>声波调味料</a:t>
                </a: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121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得意黑</vt:lpstr>
      <vt:lpstr>等线</vt:lpstr>
      <vt:lpstr>等线 Light</vt:lpstr>
      <vt:lpstr>思源黑体 CN Bold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472</cp:revision>
  <dcterms:created xsi:type="dcterms:W3CDTF">2023-09-24T04:19:43Z</dcterms:created>
  <dcterms:modified xsi:type="dcterms:W3CDTF">2023-10-24T00:15:48Z</dcterms:modified>
</cp:coreProperties>
</file>