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9" r:id="rId3"/>
    <p:sldId id="308" r:id="rId4"/>
    <p:sldId id="309" r:id="rId5"/>
    <p:sldId id="310" r:id="rId6"/>
    <p:sldId id="311" r:id="rId7"/>
    <p:sldId id="312" r:id="rId8"/>
    <p:sldId id="290" r:id="rId9"/>
    <p:sldId id="305" r:id="rId10"/>
    <p:sldId id="306" r:id="rId11"/>
    <p:sldId id="299" r:id="rId12"/>
    <p:sldId id="307" r:id="rId13"/>
    <p:sldId id="28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5CC4"/>
    <a:srgbClr val="F05654"/>
    <a:srgbClr val="E7E6E6"/>
    <a:srgbClr val="DB5A6B"/>
    <a:srgbClr val="F8F4E6"/>
    <a:srgbClr val="FF7500"/>
    <a:srgbClr val="83C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39653-E821-4860-8652-AD2BC2D875EA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7BED2-3095-4EAD-BF20-379E10516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3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7BED2-3095-4EAD-BF20-379E10516A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97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138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823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980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51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413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141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931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549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237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118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987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7BED2-3095-4EAD-BF20-379E10516A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81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AF301-137B-370F-C0C5-69EF1F447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655485-A9DE-C732-0757-4892CDB70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F1F32-B31C-5DE8-91F0-96937854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EA3A4-37F0-6307-769A-89AE09E5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AFBB1-C147-674F-1EEF-98A68644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0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62AC9-F39E-EEF9-533F-4EF2CC77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594600-0B03-6E52-DA99-893EFD527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7D141-FF24-27C1-597A-FE0E4830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0EBB4-D890-F854-F475-A169587A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35A2A-6EF7-001F-F128-5E365412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9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E90052-678F-7162-78CC-46D96A8F4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0DA547-45DE-1D43-269B-026936C57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68158-030C-91B0-5E8E-ECBD708A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5D261-B5EB-25CC-88F3-E393A9E6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4873F-3134-83F5-0B55-29C06D07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8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4F799-3287-4C39-01C9-3ADD0F3E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2A69F-0615-FCBC-77F6-ADED022A2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2E409-742E-0907-A40A-C5E06754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77033-600A-F8BA-7AE5-E8809A90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E1C56-77FC-EED8-FBC3-6C52D83D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2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073D3-08C2-3A40-8C64-5D492135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74777-B32F-4C32-6FD4-A383D55A9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911D7-C7C4-B736-5C87-539DAC11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9D18F-987B-7A83-31FA-65E04939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40AFE-71AC-669A-9E58-BF7FCAC3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4F1EF-EA92-BFF7-E243-F73DB2DC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C3982-91E4-3FE7-FF6B-1D5A8AB78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A99DCE-FB7E-CBB6-F361-6A1CB2B3C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7EEE1-96EC-4AF6-6645-2F9C6054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B2F700-1D68-1E65-3A8F-6FC74AF3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6EB62-7554-A19D-EB25-D995261A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61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AF0E8-01A6-B792-23EB-E2A91311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B57382-5E18-8120-E6C5-8B3F765A4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8BC3B-EC75-6270-AC2A-96EC67650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94FCAF-2F63-DB6A-A125-5EAF75EB9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BDA4EA-5102-8FB5-13BB-769FE2E87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1BFA52-B2ED-A5ED-069E-E2C49C86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9771BA-0EAC-BAD6-0B49-802562EE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13BF88-E205-BEE9-80A1-5A7D638F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1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B899F-6D13-C3B1-8E1F-4917B749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11223B-B818-D4DE-6E44-65104C6E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A3F6BF-B770-48B7-10D5-0F44A26E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4BFD1B-B6AD-4DCA-9FBA-3470EFF9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1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C11843-C29F-B060-6C76-36D8E5BF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01F2FB-5A43-F93D-D368-9E1EF4A9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24B862-EB71-DDB7-6B21-60E923F9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6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8938B-4DB4-3E4D-FC2A-465123F6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F3018-2075-311C-1000-983D0E2F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F1D1E6-764E-8455-259B-CD1C7C2D0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8F3080-DFFA-6820-32CC-3B3E9E04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AEB2E-9E49-BB0D-65A9-73EE9669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66D0D-29F2-E4A3-155F-FAB6F411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9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76CA6-878C-E317-01ED-A9EA970B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B56C01-331B-BF10-B5A6-3FA9E2DE3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ADC9D-1224-49BA-06C0-EA438FF6E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7C2F0-E60F-1D84-C861-E9EAF0DB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E01F66-AC22-847C-D527-5E937055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28AEF2-7974-E1B4-2BD8-CA4395BD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7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96E537-840A-AEDA-5FF7-2C051389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992A32-AD1E-549E-3434-ADF08DB8A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768BF-2A03-DAFB-3553-49857E1AE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5409-1177-48B8-8C4B-7D84F03106C0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F1992-8CF2-A2FB-94A3-7F3842F8E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1CC6D-B7C9-3C01-D213-88C10837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5CF39-CFB7-4D97-AB02-BA0D0300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8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1627908" y="1284"/>
            <a:ext cx="8936183" cy="6857998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623359E-AD58-5D5B-200B-3941A41493FD}"/>
              </a:ext>
            </a:extLst>
          </p:cNvPr>
          <p:cNvSpPr txBox="1"/>
          <p:nvPr/>
        </p:nvSpPr>
        <p:spPr>
          <a:xfrm>
            <a:off x="5014386" y="991144"/>
            <a:ext cx="3554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六分钟英语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CC66AB4-9F4D-C7AD-6E40-A71E788EFF43}"/>
              </a:ext>
            </a:extLst>
          </p:cNvPr>
          <p:cNvCxnSpPr>
            <a:cxnSpLocks/>
          </p:cNvCxnSpPr>
          <p:nvPr/>
        </p:nvCxnSpPr>
        <p:spPr>
          <a:xfrm>
            <a:off x="4055657" y="1864593"/>
            <a:ext cx="547152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007D53F-3AFD-A66D-ABEE-54E45BC0F10B}"/>
              </a:ext>
            </a:extLst>
          </p:cNvPr>
          <p:cNvGrpSpPr/>
          <p:nvPr/>
        </p:nvGrpSpPr>
        <p:grpSpPr>
          <a:xfrm>
            <a:off x="1767957" y="2405823"/>
            <a:ext cx="8656085" cy="3319212"/>
            <a:chOff x="1452700" y="1867028"/>
            <a:chExt cx="9875813" cy="3319212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33ACEDD2-0C42-19A1-F913-CE4138FB4273}"/>
                </a:ext>
              </a:extLst>
            </p:cNvPr>
            <p:cNvSpPr/>
            <p:nvPr/>
          </p:nvSpPr>
          <p:spPr>
            <a:xfrm>
              <a:off x="1452700" y="1907736"/>
              <a:ext cx="9875813" cy="3278504"/>
            </a:xfrm>
            <a:prstGeom prst="roundRect">
              <a:avLst>
                <a:gd name="adj" fmla="val 7637"/>
              </a:avLst>
            </a:prstGeom>
            <a:solidFill>
              <a:srgbClr val="F8F4E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5C92D77-095C-C48D-BFD9-2EF521769B33}"/>
                </a:ext>
              </a:extLst>
            </p:cNvPr>
            <p:cNvSpPr txBox="1"/>
            <p:nvPr/>
          </p:nvSpPr>
          <p:spPr>
            <a:xfrm>
              <a:off x="7952328" y="1867028"/>
              <a:ext cx="29149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Today’s topic</a:t>
              </a: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: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504511C-A7FB-4F3B-CE0B-58E2922192B1}"/>
                </a:ext>
              </a:extLst>
            </p:cNvPr>
            <p:cNvCxnSpPr>
              <a:cxnSpLocks/>
            </p:cNvCxnSpPr>
            <p:nvPr/>
          </p:nvCxnSpPr>
          <p:spPr>
            <a:xfrm>
              <a:off x="7908660" y="1941659"/>
              <a:ext cx="0" cy="606232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903DD9D2-CDF7-3B76-215F-A5C3B7318BD8}"/>
                </a:ext>
              </a:extLst>
            </p:cNvPr>
            <p:cNvSpPr/>
            <p:nvPr/>
          </p:nvSpPr>
          <p:spPr>
            <a:xfrm>
              <a:off x="7470007" y="2462982"/>
              <a:ext cx="3792283" cy="2638348"/>
            </a:xfrm>
            <a:prstGeom prst="roundRect">
              <a:avLst>
                <a:gd name="adj" fmla="val 924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839A2EC0-52DD-6D08-B61A-FAD53753D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0180" y="2003636"/>
              <a:ext cx="6173704" cy="3071880"/>
            </a:xfrm>
            <a:prstGeom prst="roundRect">
              <a:avLst>
                <a:gd name="adj" fmla="val 8147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298E0270-CAB1-1776-A317-BFF9485DD3CC}"/>
              </a:ext>
            </a:extLst>
          </p:cNvPr>
          <p:cNvSpPr txBox="1"/>
          <p:nvPr/>
        </p:nvSpPr>
        <p:spPr>
          <a:xfrm>
            <a:off x="7505543" y="3468976"/>
            <a:ext cx="2593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0" i="0" dirty="0">
                <a:effectLst/>
                <a:latin typeface="Droid Sans Fallback"/>
              </a:rPr>
              <a:t>#{ #title.name }</a:t>
            </a:r>
            <a:endParaRPr lang="zh-CN" altLang="en-US" sz="3600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60D467B-F43C-40D1-B0EA-C2EBFF6920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17" y="1179031"/>
            <a:ext cx="899052" cy="56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03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</p:spTree>
    <p:extLst>
      <p:ext uri="{BB962C8B-B14F-4D97-AF65-F5344CB8AC3E}">
        <p14:creationId xmlns:p14="http://schemas.microsoft.com/office/powerpoint/2010/main" val="238225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86357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高级词汇表</a:t>
            </a:r>
          </a:p>
        </p:txBody>
      </p:sp>
    </p:spTree>
    <p:extLst>
      <p:ext uri="{BB962C8B-B14F-4D97-AF65-F5344CB8AC3E}">
        <p14:creationId xmlns:p14="http://schemas.microsoft.com/office/powerpoint/2010/main" val="376127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86357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高级词汇表</a:t>
            </a:r>
          </a:p>
        </p:txBody>
      </p:sp>
    </p:spTree>
    <p:extLst>
      <p:ext uri="{BB962C8B-B14F-4D97-AF65-F5344CB8AC3E}">
        <p14:creationId xmlns:p14="http://schemas.microsoft.com/office/powerpoint/2010/main" val="2539701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62758" y="-5584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ECD6727-EB00-47BA-B88E-3AB3E7930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3" y="2758001"/>
            <a:ext cx="4178515" cy="176539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D5BEC71-66C6-40AF-A1BC-EFE0331D7B49}"/>
              </a:ext>
            </a:extLst>
          </p:cNvPr>
          <p:cNvSpPr/>
          <p:nvPr/>
        </p:nvSpPr>
        <p:spPr>
          <a:xfrm>
            <a:off x="5023619" y="1749011"/>
            <a:ext cx="61494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谢谢观看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70D2A5-B1B8-434C-8C78-9DFDD1263A98}"/>
              </a:ext>
            </a:extLst>
          </p:cNvPr>
          <p:cNvSpPr/>
          <p:nvPr/>
        </p:nvSpPr>
        <p:spPr>
          <a:xfrm>
            <a:off x="6399418" y="2962981"/>
            <a:ext cx="375615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Thanks for </a:t>
            </a:r>
          </a:p>
          <a:p>
            <a:pPr algn="ctr"/>
            <a:r>
              <a:rPr lang="en-US" altLang="zh-CN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watching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56D874-1E66-420E-ADD9-9A5FC6048A33}"/>
              </a:ext>
            </a:extLst>
          </p:cNvPr>
          <p:cNvSpPr/>
          <p:nvPr/>
        </p:nvSpPr>
        <p:spPr>
          <a:xfrm>
            <a:off x="2370575" y="4717307"/>
            <a:ext cx="20361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3A102C8-65B9-4D93-9817-597D5CCE65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00" y="4717307"/>
            <a:ext cx="899052" cy="561433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F5B7FCD-D49B-4D6E-9315-51DB702BD69D}"/>
              </a:ext>
            </a:extLst>
          </p:cNvPr>
          <p:cNvSpPr/>
          <p:nvPr/>
        </p:nvSpPr>
        <p:spPr>
          <a:xfrm>
            <a:off x="901923" y="1129424"/>
            <a:ext cx="4121696" cy="1292690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3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Vocabulary 1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411532" y="1747568"/>
            <a:ext cx="6962538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</a:t>
            </a:r>
            <a:r>
              <a:rPr lang="en-US" altLang="zh-CN" sz="3600" b="1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[word1] </a:t>
            </a:r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411531" y="3321213"/>
            <a:ext cx="6949055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</a:t>
            </a:r>
            <a:r>
              <a:rPr lang="en-US" altLang="zh-CN" sz="3600" b="1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[wordCn1] </a:t>
            </a:r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411531" y="3980135"/>
            <a:ext cx="7115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</a:t>
            </a:r>
            <a:r>
              <a:rPr lang="en-US" altLang="zh-CN" sz="2400" b="1">
                <a:latin typeface="得意黑" pitchFamily="2" charset="-122"/>
                <a:ea typeface="得意黑" pitchFamily="2" charset="-122"/>
              </a:rPr>
              <a:t>[wordCnEx1] </a:t>
            </a:r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411531" y="2388264"/>
            <a:ext cx="711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</a:t>
            </a:r>
            <a:r>
              <a:rPr lang="en-US" altLang="zh-CN" sz="2400" b="1">
                <a:latin typeface="得意黑" pitchFamily="2" charset="-122"/>
                <a:ea typeface="得意黑" pitchFamily="2" charset="-122"/>
              </a:rPr>
              <a:t>[wordEn1] </a:t>
            </a:r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6202159-2562-44E3-90DC-56B096B18638}"/>
              </a:ext>
            </a:extLst>
          </p:cNvPr>
          <p:cNvSpPr/>
          <p:nvPr/>
        </p:nvSpPr>
        <p:spPr>
          <a:xfrm>
            <a:off x="665359" y="3924279"/>
            <a:ext cx="319406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</a:t>
            </a:r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411531" y="4869365"/>
            <a:ext cx="7115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</a:t>
            </a:r>
            <a:r>
              <a:rPr lang="en-US" altLang="zh-CN" sz="2400" b="1">
                <a:latin typeface="得意黑" pitchFamily="2" charset="-122"/>
                <a:ea typeface="得意黑" pitchFamily="2" charset="-122"/>
              </a:rPr>
              <a:t>[wordSen1] </a:t>
            </a:r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26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32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2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411532" y="1747568"/>
            <a:ext cx="6962538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#props[word2]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411531" y="3321213"/>
            <a:ext cx="6949055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#props[wordCn2]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411531" y="3980135"/>
            <a:ext cx="7115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#props[wordCnEx2]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411531" y="2388264"/>
            <a:ext cx="711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#props[wordEn2]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6202159-2562-44E3-90DC-56B096B18638}"/>
              </a:ext>
            </a:extLst>
          </p:cNvPr>
          <p:cNvSpPr/>
          <p:nvPr/>
        </p:nvSpPr>
        <p:spPr>
          <a:xfrm>
            <a:off x="665359" y="3924279"/>
            <a:ext cx="319406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</a:t>
            </a:r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411531" y="4869365"/>
            <a:ext cx="7115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#props[wordSen2]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26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178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3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411532" y="1747568"/>
            <a:ext cx="6962538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#props[word3]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411531" y="3321213"/>
            <a:ext cx="6949055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#props[wordCn3]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411531" y="3980135"/>
            <a:ext cx="7115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#props[wordCnEx3]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411531" y="2388264"/>
            <a:ext cx="711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#props[wordEn3]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6202159-2562-44E3-90DC-56B096B18638}"/>
              </a:ext>
            </a:extLst>
          </p:cNvPr>
          <p:cNvSpPr/>
          <p:nvPr/>
        </p:nvSpPr>
        <p:spPr>
          <a:xfrm>
            <a:off x="665359" y="3924279"/>
            <a:ext cx="319406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</a:t>
            </a:r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411531" y="4869365"/>
            <a:ext cx="7115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#props[wordSen3]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26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90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4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411532" y="1747568"/>
            <a:ext cx="6962538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#props[word4]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411531" y="3321213"/>
            <a:ext cx="6949055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#props[wordCn4]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411531" y="3980135"/>
            <a:ext cx="7115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#props[wordCnEx4]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411531" y="2388264"/>
            <a:ext cx="711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#props[wordEn4]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6202159-2562-44E3-90DC-56B096B18638}"/>
              </a:ext>
            </a:extLst>
          </p:cNvPr>
          <p:cNvSpPr/>
          <p:nvPr/>
        </p:nvSpPr>
        <p:spPr>
          <a:xfrm>
            <a:off x="665359" y="3924279"/>
            <a:ext cx="319406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</a:t>
            </a:r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411531" y="4869365"/>
            <a:ext cx="7115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#props[wordSen4]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26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55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5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411532" y="1747568"/>
            <a:ext cx="6962538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#props[word5]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411531" y="3321213"/>
            <a:ext cx="6949055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#props[wordCn5]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411531" y="3980135"/>
            <a:ext cx="7115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#props[wordCnEx5]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411531" y="2388264"/>
            <a:ext cx="711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#props[wordEn5]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6202159-2562-44E3-90DC-56B096B18638}"/>
              </a:ext>
            </a:extLst>
          </p:cNvPr>
          <p:cNvSpPr/>
          <p:nvPr/>
        </p:nvSpPr>
        <p:spPr>
          <a:xfrm>
            <a:off x="665359" y="3924279"/>
            <a:ext cx="319406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</a:t>
            </a:r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411531" y="4869365"/>
            <a:ext cx="7115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#props[wordSen5]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26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223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F56806-F013-F674-FEAD-DB0EC8E8FE8A}"/>
              </a:ext>
            </a:extLst>
          </p:cNvPr>
          <p:cNvGrpSpPr/>
          <p:nvPr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A34D13A-5EE3-8F5E-DD67-E20A8EFF59FF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9259253-36D5-F521-583D-753076CF12CB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顶角 6">
              <a:extLst>
                <a:ext uri="{FF2B5EF4-FFF2-40B4-BE49-F238E27FC236}">
                  <a16:creationId xmlns:a16="http://schemas.microsoft.com/office/drawing/2014/main" id="{2B4020E8-FF5C-25E3-899B-A2132CD8471C}"/>
                </a:ext>
              </a:extLst>
            </p:cNvPr>
            <p:cNvSpPr/>
            <p:nvPr/>
          </p:nvSpPr>
          <p:spPr>
            <a:xfrm>
              <a:off x="1375309" y="1527204"/>
              <a:ext cx="3194070" cy="1788653"/>
            </a:xfrm>
            <a:prstGeom prst="round2SameRect">
              <a:avLst>
                <a:gd name="adj1" fmla="val 8766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CF06EA0-1934-512D-2F08-6DAB78DFE87D}"/>
              </a:ext>
            </a:extLst>
          </p:cNvPr>
          <p:cNvSpPr/>
          <p:nvPr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96CD9F-48CB-47C9-BE79-8C5A4E629F2A}"/>
              </a:ext>
            </a:extLst>
          </p:cNvPr>
          <p:cNvGrpSpPr/>
          <p:nvPr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24ED36C-5A0D-4FAC-ADBD-52DD35F464DD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79F360ED-22CD-44BF-A034-6DFB2DA95EF1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F4134-8A6E-41C0-BD40-BDFBF155E964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6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7EC2D99-971A-48F5-9913-CFF320BF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0E7B94F-3BE2-4201-8734-9B3B8722BE8F}"/>
              </a:ext>
            </a:extLst>
          </p:cNvPr>
          <p:cNvSpPr/>
          <p:nvPr/>
        </p:nvSpPr>
        <p:spPr>
          <a:xfrm>
            <a:off x="4411532" y="1747568"/>
            <a:ext cx="6962538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#props[word6]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B30BCF-D9D7-4C5B-AF15-9DDDD022F10A}"/>
              </a:ext>
            </a:extLst>
          </p:cNvPr>
          <p:cNvSpPr/>
          <p:nvPr/>
        </p:nvSpPr>
        <p:spPr>
          <a:xfrm>
            <a:off x="4411531" y="3321213"/>
            <a:ext cx="6949055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#{ #props[wordCn6] }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32CAF9-96F4-41C7-A776-35E57054D733}"/>
              </a:ext>
            </a:extLst>
          </p:cNvPr>
          <p:cNvSpPr txBox="1"/>
          <p:nvPr/>
        </p:nvSpPr>
        <p:spPr>
          <a:xfrm>
            <a:off x="4411531" y="3980135"/>
            <a:ext cx="7115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#props[wordCnEx6]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3A2BA8-1CF8-4AA4-B12B-C27CDF2EB9B5}"/>
              </a:ext>
            </a:extLst>
          </p:cNvPr>
          <p:cNvSpPr txBox="1"/>
          <p:nvPr/>
        </p:nvSpPr>
        <p:spPr>
          <a:xfrm>
            <a:off x="4411531" y="2388264"/>
            <a:ext cx="711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#props[wordEn6]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6202159-2562-44E3-90DC-56B096B18638}"/>
              </a:ext>
            </a:extLst>
          </p:cNvPr>
          <p:cNvSpPr/>
          <p:nvPr/>
        </p:nvSpPr>
        <p:spPr>
          <a:xfrm>
            <a:off x="665359" y="3924279"/>
            <a:ext cx="319406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</a:t>
            </a:r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      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C5F9CF-99C7-4377-BBD4-5453B4273DD3}"/>
              </a:ext>
            </a:extLst>
          </p:cNvPr>
          <p:cNvSpPr/>
          <p:nvPr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8DA859-8D6C-440D-8C3B-5BDD60021473}"/>
              </a:ext>
            </a:extLst>
          </p:cNvPr>
          <p:cNvSpPr/>
          <p:nvPr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F6754F9-5276-47C4-A534-62092E0B7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99BD973-FEC8-4159-9123-506646124394}"/>
              </a:ext>
            </a:extLst>
          </p:cNvPr>
          <p:cNvSpPr txBox="1"/>
          <p:nvPr/>
        </p:nvSpPr>
        <p:spPr>
          <a:xfrm>
            <a:off x="4411531" y="4869365"/>
            <a:ext cx="7115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得意黑" pitchFamily="2" charset="-122"/>
                <a:ea typeface="得意黑" pitchFamily="2" charset="-122"/>
              </a:rPr>
              <a:t>#{ #props[wordSen6] }</a:t>
            </a:r>
            <a:endParaRPr lang="zh-CN" altLang="en-US" sz="2400" b="1" dirty="0">
              <a:latin typeface="得意黑" pitchFamily="2" charset="-122"/>
              <a:ea typeface="得意黑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3308A-F1D3-41CF-B004-BB06C7EE93E7}"/>
              </a:ext>
            </a:extLst>
          </p:cNvPr>
          <p:cNvSpPr txBox="1"/>
          <p:nvPr/>
        </p:nvSpPr>
        <p:spPr>
          <a:xfrm>
            <a:off x="831414" y="3367129"/>
            <a:ext cx="260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Droid Sans Fallback"/>
                <a:ea typeface="黑体" panose="02010609060101010101" pitchFamily="49" charset="-122"/>
              </a:rPr>
              <a:t>#{ #props[titleName] }</a:t>
            </a:r>
            <a:endParaRPr lang="zh-CN" altLang="en-US" b="1" dirty="0">
              <a:latin typeface="Droid Sans Fallback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046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</p:spTree>
    <p:extLst>
      <p:ext uri="{BB962C8B-B14F-4D97-AF65-F5344CB8AC3E}">
        <p14:creationId xmlns:p14="http://schemas.microsoft.com/office/powerpoint/2010/main" val="156041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0D089A-1CF2-7386-ED7A-8024E162F7B9}"/>
              </a:ext>
            </a:extLst>
          </p:cNvPr>
          <p:cNvSpPr/>
          <p:nvPr/>
        </p:nvSpPr>
        <p:spPr>
          <a:xfrm>
            <a:off x="227022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B659A8-8B30-81DD-26E3-983F14E895BD}"/>
              </a:ext>
            </a:extLst>
          </p:cNvPr>
          <p:cNvCxnSpPr>
            <a:cxnSpLocks/>
          </p:cNvCxnSpPr>
          <p:nvPr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E12A98-4F49-1D47-E08D-E56B0436C486}"/>
              </a:ext>
            </a:extLst>
          </p:cNvPr>
          <p:cNvCxnSpPr>
            <a:cxnSpLocks/>
          </p:cNvCxnSpPr>
          <p:nvPr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92073B3-1C68-13B8-77C8-3B52F73FE313}"/>
              </a:ext>
            </a:extLst>
          </p:cNvPr>
          <p:cNvSpPr/>
          <p:nvPr/>
        </p:nvSpPr>
        <p:spPr>
          <a:xfrm>
            <a:off x="446764" y="893797"/>
            <a:ext cx="328299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</p:spTree>
    <p:extLst>
      <p:ext uri="{BB962C8B-B14F-4D97-AF65-F5344CB8AC3E}">
        <p14:creationId xmlns:p14="http://schemas.microsoft.com/office/powerpoint/2010/main" val="48576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</TotalTime>
  <Words>755</Words>
  <Application>Microsoft Office PowerPoint</Application>
  <PresentationFormat>宽屏</PresentationFormat>
  <Paragraphs>115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Droid Sans Fallback</vt:lpstr>
      <vt:lpstr>得意黑</vt:lpstr>
      <vt:lpstr>等线</vt:lpstr>
      <vt:lpstr>等线 Light</vt:lpstr>
      <vt:lpstr>思源黑体 CN Bold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希恒 许</dc:creator>
  <cp:lastModifiedBy>Yo Yo</cp:lastModifiedBy>
  <cp:revision>499</cp:revision>
  <dcterms:created xsi:type="dcterms:W3CDTF">2023-09-24T04:19:43Z</dcterms:created>
  <dcterms:modified xsi:type="dcterms:W3CDTF">2023-10-24T02:59:38Z</dcterms:modified>
</cp:coreProperties>
</file>