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309" r:id="rId3"/>
    <p:sldId id="308" r:id="rId4"/>
    <p:sldId id="310" r:id="rId5"/>
    <p:sldId id="311" r:id="rId6"/>
    <p:sldId id="312" r:id="rId7"/>
    <p:sldId id="290" r:id="rId8"/>
    <p:sldId id="305" r:id="rId9"/>
    <p:sldId id="306" r:id="rId10"/>
    <p:sldId id="299" r:id="rId11"/>
    <p:sldId id="307" r:id="rId12"/>
    <p:sldId id="28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51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8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13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75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11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9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4"/>
              <a:ext cx="0" cy="3228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#props[key1]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#props[key2]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9C8E73-CCD2-43B1-98F3-AE6771661A07}"/>
              </a:ext>
            </a:extLst>
          </p:cNvPr>
          <p:cNvSpPr txBox="1"/>
          <p:nvPr/>
        </p:nvSpPr>
        <p:spPr>
          <a:xfrm>
            <a:off x="867204" y="3372426"/>
            <a:ext cx="29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#props[titleName] }</a:t>
            </a:r>
            <a:endParaRPr lang="zh-CN" altLang="en-US" sz="18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-5584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5BEC71-66C6-40AF-A1BC-EFE0331D7B49}"/>
              </a:ext>
            </a:extLst>
          </p:cNvPr>
          <p:cNvSpPr/>
          <p:nvPr/>
        </p:nvSpPr>
        <p:spPr>
          <a:xfrm>
            <a:off x="5023619" y="1749011"/>
            <a:ext cx="6149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70D2A5-B1B8-434C-8C78-9DFDD1263A98}"/>
              </a:ext>
            </a:extLst>
          </p:cNvPr>
          <p:cNvSpPr/>
          <p:nvPr/>
        </p:nvSpPr>
        <p:spPr>
          <a:xfrm>
            <a:off x="6399418" y="2962981"/>
            <a:ext cx="37561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for </a:t>
            </a:r>
          </a:p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watching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b="0" i="0" dirty="0">
                    <a:effectLst/>
                    <a:latin typeface="Droid Sans Fallback"/>
                  </a:rPr>
                  <a:t>#{ #title.subName }</a:t>
                </a:r>
                <a:endParaRPr lang="zh-CN" altLang="en-US" sz="2000" b="1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Vocabulary 2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b="0" i="0" dirty="0">
                    <a:effectLst/>
                    <a:latin typeface="Droid Sans Fallback"/>
                  </a:rPr>
                  <a:t>#{ #title.name }</a:t>
                </a:r>
                <a:endParaRPr lang="zh-CN" altLang="en-US" sz="2000" b="1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b="0" i="0" dirty="0">
                    <a:effectLst/>
                    <a:latin typeface="Droid Sans Fallback"/>
                  </a:rPr>
                  <a:t>#{ #title.name }</a:t>
                </a:r>
                <a:endParaRPr lang="zh-CN" altLang="en-US" sz="2000" b="1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b="0" i="0" dirty="0">
                    <a:effectLst/>
                    <a:latin typeface="Droid Sans Fallback"/>
                  </a:rPr>
                  <a:t>#{ #title.name }</a:t>
                </a:r>
                <a:endParaRPr lang="zh-CN" altLang="en-US" sz="2000" b="1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b="0" i="0">
                    <a:effectLst/>
                    <a:latin typeface="Droid Sans Fallback"/>
                  </a:rPr>
                  <a:t>#{ #title</a:t>
                </a:r>
                <a:r>
                  <a:rPr lang="en-US" altLang="zh-CN" sz="2000" b="0" i="0" dirty="0">
                    <a:effectLst/>
                    <a:latin typeface="Droid Sans Fallback"/>
                  </a:rPr>
                  <a:t>.name }</a:t>
                </a:r>
                <a:endParaRPr lang="zh-CN" altLang="en-US" sz="2000" b="1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777</Words>
  <Application>Microsoft Office PowerPoint</Application>
  <PresentationFormat>宽屏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Droid Sans Fallback</vt:lpstr>
      <vt:lpstr>得意黑</vt:lpstr>
      <vt:lpstr>等线</vt:lpstr>
      <vt:lpstr>等线 Light</vt:lpstr>
      <vt:lpstr>思源黑体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489</cp:revision>
  <dcterms:created xsi:type="dcterms:W3CDTF">2023-09-24T04:19:43Z</dcterms:created>
  <dcterms:modified xsi:type="dcterms:W3CDTF">2023-10-24T01:48:04Z</dcterms:modified>
</cp:coreProperties>
</file>