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308" r:id="rId4"/>
    <p:sldId id="309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0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1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467B-F43C-40D1-B0EA-C2EBFF69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17" y="1179031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21695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C8D8B-1450-4C73-8958-36C03E967B52}"/>
              </a:ext>
            </a:extLst>
          </p:cNvPr>
          <p:cNvSpPr txBox="1"/>
          <p:nvPr/>
        </p:nvSpPr>
        <p:spPr>
          <a:xfrm>
            <a:off x="6514527" y="4892646"/>
            <a:ext cx="326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感谢观看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Vocabulary 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8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7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760</Words>
  <Application>Microsoft Office PowerPoint</Application>
  <PresentationFormat>宽屏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Droid Sans Fallback</vt:lpstr>
      <vt:lpstr>得意黑</vt:lpstr>
      <vt:lpstr>等线</vt:lpstr>
      <vt:lpstr>等线 Light</vt:lpstr>
      <vt:lpstr>华文琥珀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535</cp:revision>
  <dcterms:created xsi:type="dcterms:W3CDTF">2023-09-24T04:19:43Z</dcterms:created>
  <dcterms:modified xsi:type="dcterms:W3CDTF">2023-10-27T04:07:42Z</dcterms:modified>
</cp:coreProperties>
</file>