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5" r:id="rId3"/>
    <p:sldId id="279" r:id="rId4"/>
    <p:sldId id="308" r:id="rId5"/>
    <p:sldId id="309" r:id="rId6"/>
    <p:sldId id="310" r:id="rId7"/>
    <p:sldId id="311" r:id="rId8"/>
    <p:sldId id="312" r:id="rId9"/>
    <p:sldId id="290" r:id="rId10"/>
    <p:sldId id="305" r:id="rId11"/>
    <p:sldId id="306" r:id="rId12"/>
    <p:sldId id="299" r:id="rId13"/>
    <p:sldId id="307" r:id="rId14"/>
    <p:sldId id="31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1B1"/>
    <a:srgbClr val="4EAAF1"/>
    <a:srgbClr val="FFC90B"/>
    <a:srgbClr val="FFAF09"/>
    <a:srgbClr val="FD5D8E"/>
    <a:srgbClr val="4F97F1"/>
    <a:srgbClr val="7F69BF"/>
    <a:srgbClr val="FFAE06"/>
    <a:srgbClr val="28C281"/>
    <a:srgbClr val="E7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3621" autoAdjust="0"/>
  </p:normalViewPr>
  <p:slideViewPr>
    <p:cSldViewPr snapToGrid="0">
      <p:cViewPr varScale="1">
        <p:scale>
          <a:sx n="151" d="100"/>
          <a:sy n="151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7BED2-3095-4EAD-BF20-379E10516A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7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81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138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823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980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68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7BED2-3095-4EAD-BF20-379E10516A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9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1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03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0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70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6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16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8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799-3287-4C39-01C9-3ADD0F3E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A69F-0615-FCBC-77F6-ADED022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1627908" y="1284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23359E-AD58-5D5B-200B-3941A41493FD}"/>
              </a:ext>
            </a:extLst>
          </p:cNvPr>
          <p:cNvSpPr txBox="1"/>
          <p:nvPr/>
        </p:nvSpPr>
        <p:spPr>
          <a:xfrm>
            <a:off x="5014386" y="991144"/>
            <a:ext cx="355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六分钟英语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C66AB4-9F4D-C7AD-6E40-A71E788EFF43}"/>
              </a:ext>
            </a:extLst>
          </p:cNvPr>
          <p:cNvCxnSpPr>
            <a:cxnSpLocks/>
          </p:cNvCxnSpPr>
          <p:nvPr/>
        </p:nvCxnSpPr>
        <p:spPr>
          <a:xfrm>
            <a:off x="4055657" y="1864593"/>
            <a:ext cx="54715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07D53F-3AFD-A66D-ABEE-54E45BC0F10B}"/>
              </a:ext>
            </a:extLst>
          </p:cNvPr>
          <p:cNvGrpSpPr/>
          <p:nvPr/>
        </p:nvGrpSpPr>
        <p:grpSpPr>
          <a:xfrm>
            <a:off x="1767957" y="2405823"/>
            <a:ext cx="8656085" cy="3319212"/>
            <a:chOff x="1452700" y="1867028"/>
            <a:chExt cx="9875813" cy="33192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3ACEDD2-0C42-19A1-F913-CE4138FB4273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5C92D77-095C-C48D-BFD9-2EF521769B33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504511C-A7FB-4F3B-CE0B-58E29221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08660" y="1941659"/>
              <a:ext cx="0" cy="606232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903DD9D2-CDF7-3B76-215F-A5C3B7318BD8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39A2EC0-52DD-6D08-B61A-FAD53753D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180" y="2003636"/>
              <a:ext cx="6173704" cy="3071880"/>
            </a:xfrm>
            <a:prstGeom prst="roundRect">
              <a:avLst>
                <a:gd name="adj" fmla="val 8147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98E0270-CAB1-1776-A317-BFF9485DD3CC}"/>
              </a:ext>
            </a:extLst>
          </p:cNvPr>
          <p:cNvSpPr txBox="1"/>
          <p:nvPr/>
        </p:nvSpPr>
        <p:spPr>
          <a:xfrm>
            <a:off x="7505543" y="3468976"/>
            <a:ext cx="2593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i="0" dirty="0">
                <a:effectLst/>
                <a:latin typeface="Droid Sans Fallback"/>
              </a:rPr>
              <a:t>#{ #title.name }</a:t>
            </a:r>
            <a:endParaRPr lang="zh-CN" altLang="en-US" sz="36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0D467B-F43C-40D1-B0EA-C2EBFF692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8" y="1260708"/>
            <a:ext cx="899052" cy="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0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48576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238225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376127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253970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62758" y="-21695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ECD6727-EB00-47BA-B88E-3AB3E7930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56D874-1E66-420E-ADD9-9A5FC6048A33}"/>
              </a:ext>
            </a:extLst>
          </p:cNvPr>
          <p:cNvSpPr/>
          <p:nvPr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A102C8-65B9-4D93-9817-597D5CCE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5B7FCD-D49B-4D6E-9315-51DB702BD69D}"/>
              </a:ext>
            </a:extLst>
          </p:cNvPr>
          <p:cNvSpPr/>
          <p:nvPr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D9764-F4B9-403F-A0FF-2BAD6B7355F5}"/>
              </a:ext>
            </a:extLst>
          </p:cNvPr>
          <p:cNvSpPr/>
          <p:nvPr/>
        </p:nvSpPr>
        <p:spPr>
          <a:xfrm>
            <a:off x="6398257" y="1129424"/>
            <a:ext cx="3512169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5D42D9-433D-47A6-8B86-227C5FDCF1A2}"/>
              </a:ext>
            </a:extLst>
          </p:cNvPr>
          <p:cNvCxnSpPr>
            <a:cxnSpLocks/>
          </p:cNvCxnSpPr>
          <p:nvPr/>
        </p:nvCxnSpPr>
        <p:spPr>
          <a:xfrm>
            <a:off x="6527290" y="4860229"/>
            <a:ext cx="324889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8AC8D8B-1450-4C73-8958-36C03E967B52}"/>
              </a:ext>
            </a:extLst>
          </p:cNvPr>
          <p:cNvSpPr txBox="1"/>
          <p:nvPr/>
        </p:nvSpPr>
        <p:spPr>
          <a:xfrm>
            <a:off x="6514527" y="4892646"/>
            <a:ext cx="3260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感谢观看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37765D6-1FB8-4BD9-802F-7E2BE5291F2C}"/>
              </a:ext>
            </a:extLst>
          </p:cNvPr>
          <p:cNvGrpSpPr/>
          <p:nvPr/>
        </p:nvGrpSpPr>
        <p:grpSpPr>
          <a:xfrm>
            <a:off x="6404579" y="1081306"/>
            <a:ext cx="3548632" cy="400110"/>
            <a:chOff x="6404579" y="1224998"/>
            <a:chExt cx="3548632" cy="400110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9CEC986C-7152-4DEF-8619-57B6855F411C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3188A7F-4866-4AD1-BFB1-F42F6936D817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FC8731-DADD-411A-9144-761E495F16E8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4703FFC-F22E-4256-9019-C503D403CCB4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3104FD4-2132-4D44-8F1A-4B6F9D780710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2F675A2-5C73-4150-BACE-3B97900E068C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AD081E24-966C-4555-A4FD-C165E74AB0CD}"/>
              </a:ext>
            </a:extLst>
          </p:cNvPr>
          <p:cNvSpPr/>
          <p:nvPr/>
        </p:nvSpPr>
        <p:spPr>
          <a:xfrm>
            <a:off x="6527289" y="1561237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C48734D-80D7-4B9C-865F-F72AEC150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04" y="1640459"/>
            <a:ext cx="3123903" cy="31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7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1656482" y="0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23359E-AD58-5D5B-200B-3941A41493FD}"/>
              </a:ext>
            </a:extLst>
          </p:cNvPr>
          <p:cNvSpPr txBox="1"/>
          <p:nvPr/>
        </p:nvSpPr>
        <p:spPr>
          <a:xfrm>
            <a:off x="6080289" y="834379"/>
            <a:ext cx="400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六分钟英语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C66AB4-9F4D-C7AD-6E40-A71E788EFF43}"/>
              </a:ext>
            </a:extLst>
          </p:cNvPr>
          <p:cNvCxnSpPr>
            <a:cxnSpLocks/>
          </p:cNvCxnSpPr>
          <p:nvPr/>
        </p:nvCxnSpPr>
        <p:spPr>
          <a:xfrm>
            <a:off x="5492087" y="1828185"/>
            <a:ext cx="452770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07D53F-3AFD-A66D-ABEE-54E45BC0F10B}"/>
              </a:ext>
            </a:extLst>
          </p:cNvPr>
          <p:cNvGrpSpPr/>
          <p:nvPr/>
        </p:nvGrpSpPr>
        <p:grpSpPr>
          <a:xfrm>
            <a:off x="1767957" y="2405823"/>
            <a:ext cx="8656085" cy="3319212"/>
            <a:chOff x="1452700" y="1867028"/>
            <a:chExt cx="9875813" cy="33192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3ACEDD2-0C42-19A1-F913-CE4138FB4273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5C92D77-095C-C48D-BFD9-2EF521769B33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504511C-A7FB-4F3B-CE0B-58E29221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77" y="1968495"/>
              <a:ext cx="0" cy="443396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903DD9D2-CDF7-3B76-215F-A5C3B7318BD8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39A2EC0-52DD-6D08-B61A-FAD53753D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180" y="2003636"/>
              <a:ext cx="6173704" cy="3071880"/>
            </a:xfrm>
            <a:prstGeom prst="roundRect">
              <a:avLst>
                <a:gd name="adj" fmla="val 8147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98E0270-CAB1-1776-A317-BFF9485DD3CC}"/>
              </a:ext>
            </a:extLst>
          </p:cNvPr>
          <p:cNvSpPr txBox="1"/>
          <p:nvPr/>
        </p:nvSpPr>
        <p:spPr>
          <a:xfrm>
            <a:off x="7505543" y="3468976"/>
            <a:ext cx="2593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i="0" dirty="0">
                <a:effectLst/>
                <a:latin typeface="Droid Sans Fallback"/>
              </a:rPr>
              <a:t>#{ #title.name }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175CDF-FCF0-4080-A2C8-B8377F0A1303}"/>
              </a:ext>
            </a:extLst>
          </p:cNvPr>
          <p:cNvSpPr txBox="1"/>
          <p:nvPr/>
        </p:nvSpPr>
        <p:spPr>
          <a:xfrm>
            <a:off x="1942963" y="745001"/>
            <a:ext cx="14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F69BF"/>
                </a:solidFill>
              </a:rPr>
              <a:t>考研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8C456-5DE2-47CD-9839-243983A733DA}"/>
              </a:ext>
            </a:extLst>
          </p:cNvPr>
          <p:cNvSpPr txBox="1"/>
          <p:nvPr/>
        </p:nvSpPr>
        <p:spPr>
          <a:xfrm>
            <a:off x="2638861" y="1261285"/>
            <a:ext cx="227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4F97F1"/>
                </a:solidFill>
              </a:rPr>
              <a:t>四六级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BD0D77-77A6-42EB-82E8-FBFDFB5B6168}"/>
              </a:ext>
            </a:extLst>
          </p:cNvPr>
          <p:cNvSpPr txBox="1"/>
          <p:nvPr/>
        </p:nvSpPr>
        <p:spPr>
          <a:xfrm>
            <a:off x="3059623" y="567004"/>
            <a:ext cx="17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C281"/>
                </a:solidFill>
              </a:rPr>
              <a:t>磨耳朵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044005-FCF8-45FA-A8AE-169A50C5437E}"/>
              </a:ext>
            </a:extLst>
          </p:cNvPr>
          <p:cNvSpPr txBox="1"/>
          <p:nvPr/>
        </p:nvSpPr>
        <p:spPr>
          <a:xfrm>
            <a:off x="1920818" y="551795"/>
            <a:ext cx="1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AF0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indefatigable</a:t>
            </a:r>
          </a:p>
          <a:p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EC24E4-F8B3-44BE-B18E-A3F4F65BB8E6}"/>
              </a:ext>
            </a:extLst>
          </p:cNvPr>
          <p:cNvSpPr txBox="1"/>
          <p:nvPr/>
        </p:nvSpPr>
        <p:spPr>
          <a:xfrm rot="16200000">
            <a:off x="2102966" y="1646932"/>
            <a:ext cx="101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5D8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endeavor</a:t>
            </a:r>
            <a:endParaRPr lang="zh-CN" altLang="en-US" sz="1400" b="1" dirty="0">
              <a:solidFill>
                <a:srgbClr val="FD5D8E"/>
              </a:solidFill>
              <a:cs typeface="Open Sans" panose="020B0606030504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9EB3F8-4B42-4B9B-88F8-0C1EA8509A48}"/>
              </a:ext>
            </a:extLst>
          </p:cNvPr>
          <p:cNvSpPr txBox="1"/>
          <p:nvPr/>
        </p:nvSpPr>
        <p:spPr>
          <a:xfrm>
            <a:off x="3483509" y="1046411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conscientious</a:t>
            </a:r>
            <a:endParaRPr lang="zh-CN" altLang="en-US" dirty="0">
              <a:solidFill>
                <a:srgbClr val="FFC90B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44006B-B8AC-4D8F-ACD9-6611F3ED68B9}"/>
              </a:ext>
            </a:extLst>
          </p:cNvPr>
          <p:cNvSpPr txBox="1"/>
          <p:nvPr/>
        </p:nvSpPr>
        <p:spPr>
          <a:xfrm>
            <a:off x="3569885" y="1909706"/>
            <a:ext cx="119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4EAAF1"/>
                </a:solidFill>
                <a:effectLst/>
              </a:rPr>
              <a:t>assiduous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endParaRPr lang="zh-CN" altLang="en-US" sz="16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803D01-81D5-4292-BEF1-E056D47C6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92" y="1153414"/>
            <a:ext cx="899052" cy="56143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FD81EC7-DC81-4CAC-A1B1-06369CDA3F52}"/>
              </a:ext>
            </a:extLst>
          </p:cNvPr>
          <p:cNvSpPr txBox="1"/>
          <p:nvPr/>
        </p:nvSpPr>
        <p:spPr>
          <a:xfrm rot="16200000">
            <a:off x="3743213" y="134649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0B1B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b="1" i="0" dirty="0">
                <a:solidFill>
                  <a:srgbClr val="B0B1B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haring</a:t>
            </a:r>
            <a:endParaRPr lang="zh-CN" altLang="en-US" dirty="0">
              <a:solidFill>
                <a:srgbClr val="B0B1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9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1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#props[word1]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#props[wordCn1]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6561BA-F3B5-4CDF-BE4C-8B64A58DD71B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AE2C6E4-45AE-46B6-A6B3-9F34C8761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2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2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591F48D-439C-45EB-B032-4191DF319A1F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8E180BE-8057-43E3-938F-0BE1EA950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1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3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#props[word3]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#props[wordCn3]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F770C13-DD3C-4B52-9D4A-546744C11135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EC7E7A4-A878-4020-A2F1-6B5466F92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#props[word4]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#props[wordCn4]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F864CC9-82C2-4C88-8254-E72D49EAE36C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B886797-C02E-4595-8871-C9BA0217E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2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5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#props[word5]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#props[wordCn5]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AF34B5F-6A5D-4B66-B273-476816C7CFDB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CB151FE-9B56-49FA-8B62-A121B10E4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3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6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#props[word6]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#props[wordCn6]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得意黑" pitchFamily="2" charset="-122"/>
                <a:ea typeface="得意黑" pitchFamily="2" charset="-122"/>
              </a:rPr>
              <a:t>#{ #props[wordSen6]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E67FBDD-B735-44EE-A8A6-46AA451B47C8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2C4AE1A1-2B27-44A4-A994-ED19DFE1F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156041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760</Words>
  <Application>Microsoft Office PowerPoint</Application>
  <PresentationFormat>宽屏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Droid Sans Fallback</vt:lpstr>
      <vt:lpstr>PingFang SC</vt:lpstr>
      <vt:lpstr>得意黑</vt:lpstr>
      <vt:lpstr>等线</vt:lpstr>
      <vt:lpstr>等线 Light</vt:lpstr>
      <vt:lpstr>华文琥珀</vt:lpstr>
      <vt:lpstr>思源黑体 CN Bold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希恒 许</dc:creator>
  <cp:lastModifiedBy>Yo Yo</cp:lastModifiedBy>
  <cp:revision>545</cp:revision>
  <dcterms:created xsi:type="dcterms:W3CDTF">2023-09-24T04:19:43Z</dcterms:created>
  <dcterms:modified xsi:type="dcterms:W3CDTF">2023-10-27T07:18:46Z</dcterms:modified>
</cp:coreProperties>
</file>