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4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presProps.xml" Type="http://schemas.openxmlformats.org/officeDocument/2006/relationships/presProps"/><Relationship Id="rId4" Target="viewProps.xml" Type="http://schemas.openxmlformats.org/officeDocument/2006/relationships/viewProps"/><Relationship Id="rId5" Target="theme/theme1.xml" Type="http://schemas.openxmlformats.org/officeDocument/2006/relationships/theme"/><Relationship Id="rId6" Target="tableStyles.xml" Type="http://schemas.openxmlformats.org/officeDocument/2006/relationships/tableStyles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png" Type="http://schemas.openxmlformats.org/officeDocument/2006/relationships/image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/Relationships>
</file>

<file path=ppt/slideLayouts/_rels/slideLayout1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/Relationships>
</file>

<file path=ppt/slideLayouts/_rels/slideLayout1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/Relationships>
</file>

<file path=ppt/slideLayouts/_rels/slideLayout1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/Relationships>
</file>

<file path=ppt/slideLayouts/_rels/slideLayout1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/Relationships>
</file>

<file path=ppt/slideLayouts/_rels/slideLayout1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FBC4-F7AE-4E6B-9EE3-EDCA5C28C94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0EC7-58F4-43C6-B1C8-7DD0D6601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95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FBC4-F7AE-4E6B-9EE3-EDCA5C28C94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0EC7-58F4-43C6-B1C8-7DD0D6601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4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FBC4-F7AE-4E6B-9EE3-EDCA5C28C94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0EC7-58F4-43C6-B1C8-7DD0D6601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70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FBC4-F7AE-4E6B-9EE3-EDCA5C28C94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0EC7-58F4-43C6-B1C8-7DD0D6601D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3309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FBC4-F7AE-4E6B-9EE3-EDCA5C28C94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0EC7-58F4-43C6-B1C8-7DD0D6601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920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FBC4-F7AE-4E6B-9EE3-EDCA5C28C94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0EC7-58F4-43C6-B1C8-7DD0D6601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217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FBC4-F7AE-4E6B-9EE3-EDCA5C28C94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0EC7-58F4-43C6-B1C8-7DD0D6601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013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FBC4-F7AE-4E6B-9EE3-EDCA5C28C94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0EC7-58F4-43C6-B1C8-7DD0D6601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517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FBC4-F7AE-4E6B-9EE3-EDCA5C28C94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0EC7-58F4-43C6-B1C8-7DD0D6601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65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FBC4-F7AE-4E6B-9EE3-EDCA5C28C94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0EC7-58F4-43C6-B1C8-7DD0D6601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55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FBC4-F7AE-4E6B-9EE3-EDCA5C28C94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0EC7-58F4-43C6-B1C8-7DD0D6601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9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FBC4-F7AE-4E6B-9EE3-EDCA5C28C94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0EC7-58F4-43C6-B1C8-7DD0D6601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09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FBC4-F7AE-4E6B-9EE3-EDCA5C28C94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0EC7-58F4-43C6-B1C8-7DD0D6601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35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FBC4-F7AE-4E6B-9EE3-EDCA5C28C94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0EC7-58F4-43C6-B1C8-7DD0D6601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66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FBC4-F7AE-4E6B-9EE3-EDCA5C28C94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0EC7-58F4-43C6-B1C8-7DD0D6601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67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FBC4-F7AE-4E6B-9EE3-EDCA5C28C94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0EC7-58F4-43C6-B1C8-7DD0D6601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41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FBC4-F7AE-4E6B-9EE3-EDCA5C28C94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0EC7-58F4-43C6-B1C8-7DD0D6601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94424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slideLayouts/slideLayout16.xml" Type="http://schemas.openxmlformats.org/officeDocument/2006/relationships/slideLayout"/><Relationship Id="rId17" Target="../slideLayouts/slideLayout17.xml" Type="http://schemas.openxmlformats.org/officeDocument/2006/relationships/slideLayout"/><Relationship Id="rId18" Target="../theme/theme1.xml" Type="http://schemas.openxmlformats.org/officeDocument/2006/relationships/theme"/><Relationship Id="rId19" Target="../media/image1.png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111FBC4-F7AE-4E6B-9EE3-EDCA5C28C94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1180EC7-58F4-43C6-B1C8-7DD0D6601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20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DF190FE-654F-4148-B8D9-F4BBEB1C1A09}"/>
              </a:ext>
            </a:extLst>
          </p:cNvPr>
          <p:cNvSpPr txBox="1"/>
          <p:nvPr/>
        </p:nvSpPr>
        <p:spPr>
          <a:xfrm>
            <a:off x="3176930" y="1841411"/>
            <a:ext cx="5243871" cy="646331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zh-CN" b="1" dirty="0" lang="en-US" sz="3600">
                <a:latin charset="0" panose="020B0A04020102020204" pitchFamily="34" typeface="Arial Black"/>
              </a:rPr>
              <a:t>Hello</a:t>
            </a:r>
            <a:r>
              <a:rPr altLang="en-US" b="1" dirty="0" lang="zh-CN" sz="3600">
                <a:latin charset="0" panose="020B0A04020102020204" pitchFamily="34" typeface="Arial Black"/>
              </a:rPr>
              <a:t>， </a:t>
            </a:r>
            <a:r>
              <a:rPr altLang="zh-CN" b="0" dirty="0" i="0" lang="en-US" sz="3600">
                <a:effectLst/>
                <a:latin typeface="Droid Sans Fallback"/>
              </a:rPr>
              <a:t>jinceon</a:t>
            </a:r>
            <a:endParaRPr altLang="en-US" b="1" dirty="0" lang="zh-CN" sz="3600">
              <a:solidFill>
                <a:srgbClr val="FF0000"/>
              </a:solidFill>
              <a:latin charset="0" panose="020B0A04020102020204" pitchFamily="34" typeface="Arial Black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8BFF00-BC81-439B-AED4-D35EBB7D9A88}"/>
              </a:ext>
            </a:extLst>
          </p:cNvPr>
          <p:cNvSpPr txBox="1"/>
          <p:nvPr/>
        </p:nvSpPr>
        <p:spPr>
          <a:xfrm>
            <a:off x="4508193" y="3001755"/>
            <a:ext cx="3457741" cy="369332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zh-CN" dirty="0" lang="en-US"/>
              <a:t>Property key1 = </a:t>
            </a:r>
            <a:r>
              <a:rPr altLang="zh-CN" dirty="0" lang="en-US">
                <a:solidFill>
                  <a:srgbClr val="FF0000"/>
                </a:solidFill>
              </a:rPr>
              <a:t>value1</a:t>
            </a:r>
            <a:endParaRPr altLang="en-US" dirty="0" lang="zh-CN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A46273-7C27-47AB-8AD5-85DA073536AF}"/>
              </a:ext>
            </a:extLst>
          </p:cNvPr>
          <p:cNvSpPr txBox="1"/>
          <p:nvPr/>
        </p:nvSpPr>
        <p:spPr>
          <a:xfrm>
            <a:off x="4508191" y="3596800"/>
            <a:ext cx="3457741" cy="369332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zh-CN" dirty="0" lang="en-US"/>
              <a:t>Property key2 = </a:t>
            </a:r>
            <a:r>
              <a:rPr altLang="zh-CN" dirty="0" lang="en-US">
                <a:solidFill>
                  <a:srgbClr val="FF0000"/>
                </a:solidFill>
              </a:rPr>
              <a:t>value2</a:t>
            </a:r>
            <a:endParaRPr altLang="en-US" dirty="0" 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037656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4</TotalTime>
  <Words>28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Droid Sans Fallback</vt:lpstr>
      <vt:lpstr>Arial</vt:lpstr>
      <vt:lpstr>Arial Black</vt:lpstr>
      <vt:lpstr>Tw Cen MT</vt:lpstr>
      <vt:lpstr>水滴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2023-10-23T02:10:36Z</dcterms:created>
  <dc:creator>Yo Yo</dc:creator>
  <cp:lastModifiedBy>Yo Yo</cp:lastModifiedBy>
  <dcterms:modified xsi:type="dcterms:W3CDTF">2023-10-23T02:26:52Z</dcterms:modified>
  <cp:revision>8</cp:revision>
  <dc:title>PowerPoint 演示文稿</dc:title>
</cp:coreProperties>
</file>