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4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95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4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70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3309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920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217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013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517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65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55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9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09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35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66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7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1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9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20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F190FE-654F-4148-B8D9-F4BBEB1C1A09}"/>
              </a:ext>
            </a:extLst>
          </p:cNvPr>
          <p:cNvSpPr txBox="1"/>
          <p:nvPr/>
        </p:nvSpPr>
        <p:spPr>
          <a:xfrm>
            <a:off x="3176930" y="1841411"/>
            <a:ext cx="5243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Arial Black" panose="020B0A04020102020204" pitchFamily="34" charset="0"/>
              </a:rPr>
              <a:t>Hello</a:t>
            </a:r>
            <a:r>
              <a:rPr lang="zh-CN" altLang="en-US" sz="3600" b="1" dirty="0">
                <a:latin typeface="Arial Black" panose="020B0A04020102020204" pitchFamily="34" charset="0"/>
              </a:rPr>
              <a:t>， </a:t>
            </a:r>
            <a:r>
              <a:rPr lang="en-US" altLang="zh-CN" sz="3600" b="0" i="0" dirty="0">
                <a:effectLst/>
                <a:latin typeface="Droid Sans Fallback"/>
              </a:rPr>
              <a:t>#{ #user.name }</a:t>
            </a:r>
            <a:endParaRPr lang="zh-CN" altLang="en-US" sz="3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8BFF00-BC81-439B-AED4-D35EBB7D9A88}"/>
              </a:ext>
            </a:extLst>
          </p:cNvPr>
          <p:cNvSpPr txBox="1"/>
          <p:nvPr/>
        </p:nvSpPr>
        <p:spPr>
          <a:xfrm>
            <a:off x="4508193" y="3001755"/>
            <a:ext cx="345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Property key1 = </a:t>
            </a:r>
            <a:r>
              <a:rPr lang="en-US" altLang="zh-CN" dirty="0">
                <a:solidFill>
                  <a:srgbClr val="FF0000"/>
                </a:solidFill>
              </a:rPr>
              <a:t>#{ #props[key1] }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A46273-7C27-47AB-8AD5-85DA073536AF}"/>
              </a:ext>
            </a:extLst>
          </p:cNvPr>
          <p:cNvSpPr txBox="1"/>
          <p:nvPr/>
        </p:nvSpPr>
        <p:spPr>
          <a:xfrm>
            <a:off x="4508191" y="3596800"/>
            <a:ext cx="345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Property key2 = </a:t>
            </a:r>
            <a:r>
              <a:rPr lang="en-US" altLang="zh-CN" dirty="0">
                <a:solidFill>
                  <a:srgbClr val="FF0000"/>
                </a:solidFill>
              </a:rPr>
              <a:t>#{ #props[key2] }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037656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4</TotalTime>
  <Words>28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Droid Sans Fallback</vt:lpstr>
      <vt:lpstr>Arial</vt:lpstr>
      <vt:lpstr>Arial Black</vt:lpstr>
      <vt:lpstr>Tw Cen MT</vt:lpstr>
      <vt:lpstr>水滴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 Yo</dc:creator>
  <cp:lastModifiedBy>Yo Yo</cp:lastModifiedBy>
  <cp:revision>8</cp:revision>
  <dcterms:created xsi:type="dcterms:W3CDTF">2023-10-23T02:10:36Z</dcterms:created>
  <dcterms:modified xsi:type="dcterms:W3CDTF">2023-10-23T02:26:52Z</dcterms:modified>
</cp:coreProperties>
</file>