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57B"/>
    <a:srgbClr val="FF5F57"/>
    <a:srgbClr val="5A4F90"/>
    <a:srgbClr val="E0E1E0"/>
    <a:srgbClr val="000000"/>
    <a:srgbClr val="FEBC2E"/>
    <a:srgbClr val="27C840"/>
    <a:srgbClr val="E0D0CE"/>
    <a:srgbClr val="3C3C68"/>
    <a:srgbClr val="C09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64C6-7C89-3605-67F7-6AFB1D103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0CA24-E036-4D75-9793-5AA6996D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99237-8539-EC42-4CBF-CBD72882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696B2-937E-FC79-31EF-15AB2B6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EC333-EC50-6EA0-CE75-7F342C18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4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C5526-ADF4-EF8C-238D-F167B879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EFBA7-0468-27FA-A018-5DD9AB6FF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4A9DC-8E4E-E7B7-2358-05BECFFB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9A871-EE2C-E31B-6F82-D9A5616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DFAF8-4E4D-A8B2-2E70-809B5430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3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5745E-EC40-D2C8-136C-EFB0EF7FA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EC567-A704-7209-DFF4-885FAAD9D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6F7B9-C6E3-E19C-C6B0-0133B257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9D280-0713-E6A1-8C1D-35AAA807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15BDF-3554-7DAA-3CEB-0F24E476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3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47F42-BFA8-8D1D-D6A6-1FAF70A7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88741-DF76-3723-E609-9E134BE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5549E-211A-AC47-8D0A-D1BD8011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5F41E-ACFA-6B61-9604-8861F053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4D0FF-C639-973A-1C75-EF07DE5E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4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A1DBE-CDF0-02E2-324E-F58918C6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66B31-A27F-CC27-787E-FD95AF89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0DEF7-058C-F511-7919-7A1FE19F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1AEAC-C348-5BB7-4B5E-80838CD5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F9D91-FE55-D66A-D539-D8EA8A9A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7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6A852-4F08-32C9-C443-FAB39E63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B84D1-6040-7A85-C3FD-93C9D2606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A3B3C-0943-1A78-7493-9AD2110A8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31CDB-C498-0E00-A656-41B5DFD5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FA738-415F-C147-15E0-D8E0044E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6E1BF-D107-832E-EB55-6CFC3C80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7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E432E-701F-BABD-F460-99F69287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EBE2A-DC12-A21E-6FE4-140AAD0EB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DE9A3-2BB7-C181-852D-289AC324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BACB8B-B630-F667-B86D-507CE1C50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AC4CE3-764A-4124-1139-F6C5FC0AE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E2F828-0168-15F9-D232-DEFEAE40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FAC286-9ABF-BBFD-AE8F-58823683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470310-8C65-AB27-B3CA-48733549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9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6D3A2-C479-6EF2-C658-9B5590BE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B157B5-CB83-7A58-A31B-DC40C1F0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E9C5F-E148-0EAD-6986-AD635F7A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C8C48D-DCCF-2A13-B42B-A7B8906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3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EDA90A-DFF5-EB4A-A63D-94D22462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57A1F3-DF5C-5C0A-AD1A-B072E1F9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0B8BEA-4CB5-1887-6D0D-F4554586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5DBDA-7F98-90EE-869E-297E75E3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445A3-7AF9-FF8A-9C9D-334FCF9A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C52949-0986-38BA-233D-49197C40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82E7D-6816-57B5-705C-D0E81A1D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94C96-62CD-9143-ECAE-1855A33D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A4F9FF-3CDD-91C2-CDB3-EC264B5E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1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31865-E441-BCA7-46DB-BF252C75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CB376-A9B9-D60A-DDA6-E974FC4D1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F0FC8-9B84-7108-BBB3-32B3225AE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83C0B-0C54-73E8-F9D4-2EA87B3F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29F03-834E-8D40-9931-5DD4451D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ED724-9A14-BE91-6E72-058E493B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F347AA-B179-5BA8-5EBD-3CD4C703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8F5F3-C0D4-3594-16EC-FEA69C22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2F03-440A-BBC7-5416-5B1DFF9C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18EB0-0681-5E16-C1C9-B5D6D2F21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95108-11EE-4CC3-1EBB-27F47ACD9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0B06762-0CCD-9293-E938-DD847D7CB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2A126EE-572B-7634-7211-8F278F935361}"/>
              </a:ext>
            </a:extLst>
          </p:cNvPr>
          <p:cNvSpPr/>
          <p:nvPr/>
        </p:nvSpPr>
        <p:spPr>
          <a:xfrm>
            <a:off x="1638300" y="1130303"/>
            <a:ext cx="4714524" cy="1517649"/>
          </a:xfrm>
          <a:prstGeom prst="roundRect">
            <a:avLst>
              <a:gd name="adj" fmla="val 26007"/>
            </a:avLst>
          </a:prstGeom>
          <a:solidFill>
            <a:srgbClr val="4A457B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/>
              <a:t>或为您节省</a:t>
            </a:r>
            <a:r>
              <a:rPr lang="en-US" altLang="zh-CN" sz="4400" b="1">
                <a:solidFill>
                  <a:srgbClr val="FF5F57"/>
                </a:solidFill>
              </a:rPr>
              <a:t>{bb}</a:t>
            </a:r>
            <a:r>
              <a:rPr lang="zh-CN" altLang="en-US" sz="4400" b="1" dirty="0"/>
              <a:t>元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2478DBB-687A-F782-DA30-E8AD4DF842E6}"/>
              </a:ext>
            </a:extLst>
          </p:cNvPr>
          <p:cNvSpPr/>
          <p:nvPr/>
        </p:nvSpPr>
        <p:spPr>
          <a:xfrm>
            <a:off x="171376" y="2457449"/>
            <a:ext cx="5721424" cy="1711328"/>
          </a:xfrm>
          <a:prstGeom prst="roundRect">
            <a:avLst>
              <a:gd name="adj" fmla="val 23346"/>
            </a:avLst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solidFill>
                  <a:schemeClr val="tx1"/>
                </a:solidFill>
              </a:rPr>
              <a:t>iOS</a:t>
            </a:r>
            <a:r>
              <a:rPr lang="zh-CN" altLang="en-US" sz="7200" b="1" dirty="0">
                <a:solidFill>
                  <a:schemeClr val="tx1"/>
                </a:solidFill>
              </a:rPr>
              <a:t>限免</a:t>
            </a:r>
            <a:r>
              <a:rPr lang="zh-CN" altLang="en-US" sz="7200" b="1" dirty="0">
                <a:solidFill>
                  <a:schemeClr val="tx1"/>
                </a:solidFill>
                <a:latin typeface="+mj-lt"/>
              </a:rPr>
              <a:t>日报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3B8842-6D4C-6747-C409-C39BDC657326}"/>
              </a:ext>
            </a:extLst>
          </p:cNvPr>
          <p:cNvSpPr txBox="1"/>
          <p:nvPr/>
        </p:nvSpPr>
        <p:spPr>
          <a:xfrm>
            <a:off x="222250" y="16258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{aa}</a:t>
            </a:r>
            <a:r>
              <a:rPr lang="zh-CN" altLang="en-US" sz="2800" dirty="0"/>
              <a:t>更新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21A2DAD-DAD4-E523-3392-571074C553E1}"/>
              </a:ext>
            </a:extLst>
          </p:cNvPr>
          <p:cNvCxnSpPr>
            <a:cxnSpLocks/>
          </p:cNvCxnSpPr>
          <p:nvPr/>
        </p:nvCxnSpPr>
        <p:spPr>
          <a:xfrm>
            <a:off x="171376" y="195489"/>
            <a:ext cx="0" cy="49031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897C0B3-14C9-F5B3-3F82-438E6AB5C605}"/>
              </a:ext>
            </a:extLst>
          </p:cNvPr>
          <p:cNvCxnSpPr>
            <a:cxnSpLocks/>
          </p:cNvCxnSpPr>
          <p:nvPr/>
        </p:nvCxnSpPr>
        <p:spPr>
          <a:xfrm>
            <a:off x="171376" y="5000321"/>
            <a:ext cx="0" cy="138499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D4CAEC8-6FBE-41A3-D37E-AE7CAD46A5E5}"/>
              </a:ext>
            </a:extLst>
          </p:cNvPr>
          <p:cNvSpPr txBox="1"/>
          <p:nvPr/>
        </p:nvSpPr>
        <p:spPr>
          <a:xfrm>
            <a:off x="201438" y="5000321"/>
            <a:ext cx="2859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提供正在限免的</a:t>
            </a:r>
            <a:endParaRPr lang="en-US" altLang="zh-CN" sz="2800" dirty="0"/>
          </a:p>
          <a:p>
            <a:r>
              <a:rPr lang="zh-CN" altLang="en-US" sz="2800" dirty="0"/>
              <a:t>软件</a:t>
            </a:r>
            <a:r>
              <a:rPr lang="en-US" altLang="zh-CN" sz="2800" dirty="0"/>
              <a:t>/</a:t>
            </a:r>
            <a:r>
              <a:rPr lang="zh-CN" altLang="en-US" sz="2800" dirty="0"/>
              <a:t>工具</a:t>
            </a:r>
            <a:r>
              <a:rPr lang="en-US" altLang="zh-CN" sz="2800" dirty="0"/>
              <a:t>/</a:t>
            </a:r>
            <a:r>
              <a:rPr lang="zh-CN" altLang="en-US" sz="2800" dirty="0"/>
              <a:t>游戏</a:t>
            </a:r>
            <a:endParaRPr lang="en-US" altLang="zh-CN" sz="2800" dirty="0"/>
          </a:p>
          <a:p>
            <a:r>
              <a:rPr lang="zh-CN" altLang="en-US" sz="2800" dirty="0"/>
              <a:t>的第一手消息</a:t>
            </a:r>
          </a:p>
        </p:txBody>
      </p:sp>
    </p:spTree>
    <p:extLst>
      <p:ext uri="{BB962C8B-B14F-4D97-AF65-F5344CB8AC3E}">
        <p14:creationId xmlns:p14="http://schemas.microsoft.com/office/powerpoint/2010/main" val="345546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40BB625-A566-56E3-3DE9-53AC9110E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FA1650D-4192-28C8-963E-76C119BCBC2B}"/>
              </a:ext>
            </a:extLst>
          </p:cNvPr>
          <p:cNvGrpSpPr/>
          <p:nvPr/>
        </p:nvGrpSpPr>
        <p:grpSpPr>
          <a:xfrm>
            <a:off x="658989" y="342900"/>
            <a:ext cx="3150307" cy="5664200"/>
            <a:chOff x="622300" y="342900"/>
            <a:chExt cx="3150307" cy="5334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8EC6ABB-1359-A459-F21D-D8B3DF397DF8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2960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44FFDBE2-1BF8-C924-472E-712EB4641F75}"/>
                </a:ext>
              </a:extLst>
            </p:cNvPr>
            <p:cNvSpPr/>
            <p:nvPr/>
          </p:nvSpPr>
          <p:spPr>
            <a:xfrm>
              <a:off x="622300" y="342900"/>
              <a:ext cx="3150306" cy="210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CF82920-320A-B37F-FD4C-D6E19ACFE439}"/>
              </a:ext>
            </a:extLst>
          </p:cNvPr>
          <p:cNvGrpSpPr/>
          <p:nvPr/>
        </p:nvGrpSpPr>
        <p:grpSpPr>
          <a:xfrm>
            <a:off x="747508" y="387102"/>
            <a:ext cx="567266" cy="135466"/>
            <a:chOff x="4168042" y="766234"/>
            <a:chExt cx="567266" cy="13546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46E28B9-4BF3-BD82-FCD1-E8F115314BC0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661A4E-C49B-6262-1F0B-E762A32C66D8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AF9DC3C-6291-D194-2708-AD9BA8649FDB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1AB12DA-1E32-FDA8-030B-933D5E0A54DD}"/>
              </a:ext>
            </a:extLst>
          </p:cNvPr>
          <p:cNvGrpSpPr/>
          <p:nvPr/>
        </p:nvGrpSpPr>
        <p:grpSpPr>
          <a:xfrm>
            <a:off x="4520846" y="342900"/>
            <a:ext cx="3150307" cy="5664200"/>
            <a:chOff x="622300" y="342900"/>
            <a:chExt cx="3150307" cy="53340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C2FBC71-6658-B5C3-BF0F-F1DB3A61D1C0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3498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顶角 5">
              <a:extLst>
                <a:ext uri="{FF2B5EF4-FFF2-40B4-BE49-F238E27FC236}">
                  <a16:creationId xmlns:a16="http://schemas.microsoft.com/office/drawing/2014/main" id="{6884918C-14CA-F1CB-2ED3-160D1467E713}"/>
                </a:ext>
              </a:extLst>
            </p:cNvPr>
            <p:cNvSpPr/>
            <p:nvPr/>
          </p:nvSpPr>
          <p:spPr>
            <a:xfrm>
              <a:off x="622300" y="342900"/>
              <a:ext cx="3150306" cy="210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2C93EC8-BD37-A0AC-B02B-C54A35FCECCA}"/>
              </a:ext>
            </a:extLst>
          </p:cNvPr>
          <p:cNvGrpSpPr/>
          <p:nvPr/>
        </p:nvGrpSpPr>
        <p:grpSpPr>
          <a:xfrm>
            <a:off x="8340751" y="342900"/>
            <a:ext cx="3150307" cy="5664200"/>
            <a:chOff x="622300" y="342900"/>
            <a:chExt cx="3150307" cy="53340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E7A28AD-B304-3F99-5792-B70C03FAC7CA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4304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: 圆顶角 21">
              <a:extLst>
                <a:ext uri="{FF2B5EF4-FFF2-40B4-BE49-F238E27FC236}">
                  <a16:creationId xmlns:a16="http://schemas.microsoft.com/office/drawing/2014/main" id="{091EB020-A342-80A9-745C-3C449C714147}"/>
                </a:ext>
              </a:extLst>
            </p:cNvPr>
            <p:cNvSpPr/>
            <p:nvPr/>
          </p:nvSpPr>
          <p:spPr>
            <a:xfrm>
              <a:off x="622300" y="342900"/>
              <a:ext cx="3150306" cy="210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8FA7FE2-54F8-3DBA-581D-69292BAA3E90}"/>
              </a:ext>
            </a:extLst>
          </p:cNvPr>
          <p:cNvGrpSpPr/>
          <p:nvPr/>
        </p:nvGrpSpPr>
        <p:grpSpPr>
          <a:xfrm>
            <a:off x="8421992" y="387102"/>
            <a:ext cx="567266" cy="135466"/>
            <a:chOff x="4168042" y="766234"/>
            <a:chExt cx="567266" cy="13546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CDB1281-D240-FEA1-89A0-ABFC7499592B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AB7A8E9-8253-89A6-1A90-DA6768A8B0EB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30BF3A8-BA45-FFC2-FBEC-470D3A724893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9353FA8-B2CC-BC86-1BE9-77287915D26E}"/>
              </a:ext>
            </a:extLst>
          </p:cNvPr>
          <p:cNvGrpSpPr/>
          <p:nvPr/>
        </p:nvGrpSpPr>
        <p:grpSpPr>
          <a:xfrm>
            <a:off x="4611484" y="387102"/>
            <a:ext cx="567266" cy="135466"/>
            <a:chOff x="4168042" y="766234"/>
            <a:chExt cx="567266" cy="13546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204BD12-05F0-14DB-27E9-B3B74D74C80A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59A87D0-6F66-657D-7A70-4061692A2A06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F950A2F-55FA-9895-E1E5-FF9D3DDE2F70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175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1659C8B-0DB1-2D54-9703-7A00FE70C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FA1650D-4192-28C8-963E-76C119BCBC2B}"/>
              </a:ext>
            </a:extLst>
          </p:cNvPr>
          <p:cNvGrpSpPr/>
          <p:nvPr/>
        </p:nvGrpSpPr>
        <p:grpSpPr>
          <a:xfrm>
            <a:off x="622300" y="342900"/>
            <a:ext cx="3150307" cy="5664200"/>
            <a:chOff x="622300" y="342900"/>
            <a:chExt cx="3150307" cy="5334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8EC6ABB-1359-A459-F21D-D8B3DF397DF8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2960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44FFDBE2-1BF8-C924-472E-712EB4641F75}"/>
                </a:ext>
              </a:extLst>
            </p:cNvPr>
            <p:cNvSpPr/>
            <p:nvPr/>
          </p:nvSpPr>
          <p:spPr>
            <a:xfrm>
              <a:off x="622300" y="342900"/>
              <a:ext cx="3150306" cy="210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CF82920-320A-B37F-FD4C-D6E19ACFE439}"/>
              </a:ext>
            </a:extLst>
          </p:cNvPr>
          <p:cNvGrpSpPr/>
          <p:nvPr/>
        </p:nvGrpSpPr>
        <p:grpSpPr>
          <a:xfrm>
            <a:off x="700942" y="387102"/>
            <a:ext cx="567266" cy="135466"/>
            <a:chOff x="4168042" y="766234"/>
            <a:chExt cx="567266" cy="13546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46E28B9-4BF3-BD82-FCD1-E8F115314BC0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661A4E-C49B-6262-1F0B-E762A32C66D8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AF9DC3C-6291-D194-2708-AD9BA8649FDB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88D5375-ABA9-A7CF-41AF-47039F5666E2}"/>
              </a:ext>
            </a:extLst>
          </p:cNvPr>
          <p:cNvGrpSpPr/>
          <p:nvPr/>
        </p:nvGrpSpPr>
        <p:grpSpPr>
          <a:xfrm>
            <a:off x="4518054" y="342900"/>
            <a:ext cx="7140545" cy="5664200"/>
            <a:chOff x="622300" y="342900"/>
            <a:chExt cx="3150307" cy="53340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600D16C-EB66-FAC5-DF52-42EF8B6E9CE9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2960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26A37D93-BDC5-4920-DC2B-066188C1DE67}"/>
                </a:ext>
              </a:extLst>
            </p:cNvPr>
            <p:cNvSpPr/>
            <p:nvPr/>
          </p:nvSpPr>
          <p:spPr>
            <a:xfrm>
              <a:off x="622300" y="342900"/>
              <a:ext cx="3150306" cy="210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BDA9A84-47A0-AB4E-2494-188D45C114DA}"/>
              </a:ext>
            </a:extLst>
          </p:cNvPr>
          <p:cNvGrpSpPr/>
          <p:nvPr/>
        </p:nvGrpSpPr>
        <p:grpSpPr>
          <a:xfrm>
            <a:off x="4606952" y="387102"/>
            <a:ext cx="567266" cy="135466"/>
            <a:chOff x="4168042" y="766234"/>
            <a:chExt cx="567266" cy="135466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D23A159-25DB-D087-2093-AA2CAE6F9831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4904FAA-35F1-1CCA-22AD-88FD59087858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2E9AD4A-891C-F53B-335C-B0BE1EDD5673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16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内容占位符 4">
            <a:extLst>
              <a:ext uri="{FF2B5EF4-FFF2-40B4-BE49-F238E27FC236}">
                <a16:creationId xmlns:a16="http://schemas.microsoft.com/office/drawing/2014/main" id="{11AD66FE-227A-9FA5-FE01-795F53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0A18C02-02D3-D5BB-2274-7CC7593FCA8B}"/>
              </a:ext>
            </a:extLst>
          </p:cNvPr>
          <p:cNvGrpSpPr/>
          <p:nvPr/>
        </p:nvGrpSpPr>
        <p:grpSpPr>
          <a:xfrm>
            <a:off x="7715188" y="1834879"/>
            <a:ext cx="3316113" cy="4159520"/>
            <a:chOff x="622300" y="342899"/>
            <a:chExt cx="3150307" cy="533400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34E8ABE-6AAB-EA9F-2D10-CE582935E79F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6223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顶角 3">
              <a:extLst>
                <a:ext uri="{FF2B5EF4-FFF2-40B4-BE49-F238E27FC236}">
                  <a16:creationId xmlns:a16="http://schemas.microsoft.com/office/drawing/2014/main" id="{78C3BE37-BE60-FC82-A2EE-B31C813A1D75}"/>
                </a:ext>
              </a:extLst>
            </p:cNvPr>
            <p:cNvSpPr/>
            <p:nvPr/>
          </p:nvSpPr>
          <p:spPr>
            <a:xfrm>
              <a:off x="622300" y="342899"/>
              <a:ext cx="3150306" cy="4156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8823B6B-BD2D-F122-BAE4-EDC008079628}"/>
              </a:ext>
            </a:extLst>
          </p:cNvPr>
          <p:cNvGrpSpPr/>
          <p:nvPr/>
        </p:nvGrpSpPr>
        <p:grpSpPr>
          <a:xfrm>
            <a:off x="7836360" y="1929207"/>
            <a:ext cx="567266" cy="135466"/>
            <a:chOff x="4168042" y="766234"/>
            <a:chExt cx="567266" cy="13546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BB65232-7DF8-7D40-07CF-166991979C16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A4ABC05-4152-B337-D66E-C56856C5B4BC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943F292-D860-26D0-CC2E-7282A86A6AE4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DA8F0E6-73DC-C15A-8BE4-A928D02BB92C}"/>
              </a:ext>
            </a:extLst>
          </p:cNvPr>
          <p:cNvCxnSpPr>
            <a:cxnSpLocks/>
          </p:cNvCxnSpPr>
          <p:nvPr/>
        </p:nvCxnSpPr>
        <p:spPr>
          <a:xfrm>
            <a:off x="7897256" y="5083360"/>
            <a:ext cx="295197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E57D13-4D12-AF71-496D-C2F551305215}"/>
              </a:ext>
            </a:extLst>
          </p:cNvPr>
          <p:cNvSpPr txBox="1"/>
          <p:nvPr/>
        </p:nvSpPr>
        <p:spPr>
          <a:xfrm>
            <a:off x="8070728" y="5141381"/>
            <a:ext cx="265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某信扫一扫，查看图文以及历史限免消息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3D01549-4EAA-2B64-6B9B-13EC3C6D6069}"/>
              </a:ext>
            </a:extLst>
          </p:cNvPr>
          <p:cNvSpPr/>
          <p:nvPr/>
        </p:nvSpPr>
        <p:spPr>
          <a:xfrm>
            <a:off x="1750682" y="161508"/>
            <a:ext cx="4580467" cy="4979873"/>
          </a:xfrm>
          <a:prstGeom prst="roundRect">
            <a:avLst>
              <a:gd name="adj" fmla="val 8855"/>
            </a:avLst>
          </a:prstGeom>
          <a:solidFill>
            <a:srgbClr val="5A4F9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E701102-EEF9-BC40-B047-512CDABBA724}"/>
              </a:ext>
            </a:extLst>
          </p:cNvPr>
          <p:cNvCxnSpPr>
            <a:cxnSpLocks/>
          </p:cNvCxnSpPr>
          <p:nvPr/>
        </p:nvCxnSpPr>
        <p:spPr>
          <a:xfrm>
            <a:off x="2062011" y="742077"/>
            <a:ext cx="397472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3740525-840D-62C7-D200-597D0EEA8E29}"/>
              </a:ext>
            </a:extLst>
          </p:cNvPr>
          <p:cNvSpPr txBox="1"/>
          <p:nvPr/>
        </p:nvSpPr>
        <p:spPr>
          <a:xfrm>
            <a:off x="2062011" y="212741"/>
            <a:ext cx="318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今日优惠信息汇总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2478DBB-687A-F782-DA30-E8AD4DF842E6}"/>
              </a:ext>
            </a:extLst>
          </p:cNvPr>
          <p:cNvSpPr/>
          <p:nvPr/>
        </p:nvSpPr>
        <p:spPr>
          <a:xfrm>
            <a:off x="403294" y="4483739"/>
            <a:ext cx="4413250" cy="1638300"/>
          </a:xfrm>
          <a:prstGeom prst="roundRect">
            <a:avLst>
              <a:gd name="adj" fmla="val 19728"/>
            </a:avLst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 dirty="0">
                <a:solidFill>
                  <a:schemeClr val="tx1"/>
                </a:solidFill>
                <a:latin typeface="+mj-lt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16963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47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希恒</dc:creator>
  <cp:lastModifiedBy>Yo Yo</cp:lastModifiedBy>
  <cp:revision>9</cp:revision>
  <dcterms:created xsi:type="dcterms:W3CDTF">2023-04-06T08:02:36Z</dcterms:created>
  <dcterms:modified xsi:type="dcterms:W3CDTF">2023-04-08T03:40:46Z</dcterms:modified>
</cp:coreProperties>
</file>