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75" r:id="rId8"/>
    <p:sldId id="259" r:id="rId9"/>
    <p:sldId id="263" r:id="rId10"/>
    <p:sldId id="264" r:id="rId11"/>
    <p:sldId id="265" r:id="rId12"/>
    <p:sldId id="26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01"/>
    <p:restoredTop sz="94859"/>
  </p:normalViewPr>
  <p:slideViewPr>
    <p:cSldViewPr showGuides="1">
      <p:cViewPr varScale="1">
        <p:scale>
          <a:sx n="70" d="100"/>
          <a:sy n="70" d="100"/>
        </p:scale>
        <p:origin x="1056" y="60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D8FAAA-096F-45DC-9259-968807D231A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14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0C59F-35E1-4B5B-ABF7-7B9C452BE7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8077200" cy="1470025"/>
          </a:xfrm>
        </p:spPr>
        <p:txBody>
          <a:bodyPr vert="horz" wrap="square" lIns="91440" tIns="45720" rIns="91440" bIns="45720" anchor="b" anchorCtr="0"/>
          <a:p>
            <a:pPr>
              <a:buClrTx/>
              <a:buSzTx/>
              <a:buFontTx/>
              <a:buNone/>
            </a:pPr>
            <a:r>
              <a:rPr dirty="0">
                <a:latin typeface="+mj-lt"/>
                <a:ea typeface="+mj-ea"/>
                <a:cs typeface="+mj-cs"/>
              </a:rPr>
              <a:t>第18章  综合项目2——开发电影购票APP</a:t>
            </a:r>
            <a:endParaRPr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/>
              <a:t>18.4.4  设计我的页面组件</a:t>
            </a:r>
            <a:endParaRPr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altLang="zh-CN" dirty="0"/>
              <a:t>我的页面只有一个登录/注册组件，这里只是简单一个登录/注册表单，并没有实现前后端的交互。</a:t>
            </a:r>
            <a:endParaRPr altLang="zh-CN" dirty="0"/>
          </a:p>
        </p:txBody>
      </p:sp>
      <p:sp>
        <p:nvSpPr>
          <p:cNvPr id="12292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3352800"/>
            <a:ext cx="3025140" cy="1979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/>
              <a:t>18.5  设计项目页面组件及路由配置</a:t>
            </a:r>
            <a:endParaRPr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18.5.1  电影页面组件及路由</a:t>
            </a:r>
            <a:endParaRPr kumimoji="0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18.5.2  影院页面组件及路由</a:t>
            </a:r>
            <a:endParaRPr kumimoji="0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18.5.3  我的页面组件及路由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sz="4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18.5.1  电影页面组件及路由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电影页面（Movie）顶部有4个导航元素，对应着前面定义的城市、正在热映、即将上映和搜索等组件，使用&lt;router-link&gt;标签进行导航切换。</a:t>
            </a:r>
            <a:endParaRPr dirty="0"/>
          </a:p>
        </p:txBody>
      </p:sp>
      <p:sp>
        <p:nvSpPr>
          <p:cNvPr id="14340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3063" cy="1216025"/>
          </a:xfrm>
        </p:spPr>
        <p:txBody>
          <a:bodyPr vert="horz" wrap="square" lIns="91440" tIns="45720" rIns="91440" bIns="45720" anchor="b" anchorCtr="0"/>
          <a:p>
            <a:r>
              <a:rPr dirty="0"/>
              <a:t>18.5.2  影院页面组件及路由</a:t>
            </a:r>
            <a:endParaRPr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 vert="horz" wrap="square" lIns="91440" tIns="45720" rIns="91440" bIns="45720" anchor="t" anchorCtr="0"/>
          <a:p>
            <a:r>
              <a:rPr dirty="0"/>
              <a:t>影院页面组件中直接引入头部组件、底部导航组件和影院列表组件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15364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340725" cy="1216025"/>
          </a:xfrm>
        </p:spPr>
        <p:txBody>
          <a:bodyPr vert="horz" wrap="square" lIns="91440" tIns="45720" rIns="91440" bIns="45720" anchor="b" anchorCtr="0"/>
          <a:p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18.5.3  我的页面组件及路由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影院页面组件中直接引入头部组件、底部导航组件和影院列表组件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16388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6391" name="Rectangle 5"/>
          <p:cNvSpPr/>
          <p:nvPr/>
        </p:nvSpPr>
        <p:spPr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zh-CN" sz="1000" dirty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16-8  </a:t>
            </a:r>
            <a:r>
              <a:rPr lang="zh-CN" altLang="en-US" sz="1000" dirty="0">
                <a:latin typeface="宋体" panose="02010600030101010101" pitchFamily="2" charset="-122"/>
                <a:cs typeface="Times New Roman" panose="02020603050405020304" pitchFamily="18" charset="0"/>
              </a:rPr>
              <a:t>选择商品后效果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dirty="0"/>
              <a:t>本章内容</a:t>
            </a:r>
            <a:endParaRPr lang="zh-CN" altLang="en-US" sz="4000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7891463" cy="4495800"/>
          </a:xfrm>
        </p:spPr>
        <p:txBody>
          <a:bodyPr vert="horz" wrap="square" lIns="91440" tIns="45720" rIns="91440" bIns="45720" anchor="t" anchorCtr="0"/>
          <a:p>
            <a:r>
              <a:rPr sz="3200" dirty="0"/>
              <a:t>18.1  脚手架项目的搭建</a:t>
            </a:r>
            <a:endParaRPr sz="3200" dirty="0"/>
          </a:p>
          <a:p>
            <a:r>
              <a:rPr sz="3200" dirty="0"/>
              <a:t>18.2  网站结构</a:t>
            </a:r>
            <a:endParaRPr sz="3200" dirty="0"/>
          </a:p>
          <a:p>
            <a:r>
              <a:rPr sz="3200" dirty="0"/>
              <a:t>18.3  系统运行效果</a:t>
            </a:r>
            <a:endParaRPr sz="3200" dirty="0"/>
          </a:p>
          <a:p>
            <a:r>
              <a:rPr sz="3200" dirty="0"/>
              <a:t>18.4  设计项目组件</a:t>
            </a:r>
            <a:endParaRPr sz="3200" dirty="0"/>
          </a:p>
          <a:p>
            <a:r>
              <a:rPr sz="3200" dirty="0"/>
              <a:t>18.5  设计项目页面组件及路由配置</a:t>
            </a:r>
            <a:endParaRPr sz="3200" dirty="0"/>
          </a:p>
          <a:p>
            <a:endParaRPr lang="zh-CN" altLang="zh-CN" b="1" dirty="0"/>
          </a:p>
          <a:p>
            <a:endParaRPr lang="zh-CN" altLang="en-US" sz="17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>
                <a:sym typeface="+mn-ea"/>
              </a:rPr>
              <a:t>18.1  脚手架项目的搭建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1776413"/>
            <a:ext cx="8001000" cy="4267200"/>
          </a:xfrm>
        </p:spPr>
        <p:txBody>
          <a:bodyPr vert="horz" wrap="square" lIns="91440" tIns="45720" rIns="91440" bIns="45720" anchor="t" anchorCtr="0"/>
          <a:p>
            <a:r>
              <a:rPr sz="1800" dirty="0"/>
              <a:t>选择好项目存放的目录，使用Vue脚手架创建一个脚手架项目，项目名称为buyfilm。打开命令提示符窗口，输入以下命令进行创建脚手架。</a:t>
            </a:r>
            <a:endParaRPr sz="1800" dirty="0"/>
          </a:p>
          <a:p>
            <a:r>
              <a:rPr sz="1800" dirty="0"/>
              <a:t>vue create buyfilm</a:t>
            </a:r>
            <a:endParaRPr sz="1800" dirty="0"/>
          </a:p>
          <a:p>
            <a:r>
              <a:rPr sz="1800" dirty="0"/>
              <a:t>选择Manually select features，按照如</a:t>
            </a:r>
            <a:r>
              <a:rPr lang="zh-CN" sz="1800" dirty="0"/>
              <a:t>左</a:t>
            </a:r>
            <a:r>
              <a:rPr sz="1800" dirty="0"/>
              <a:t>图所示选择所需的功能，选择Vue 3.X版本，然后选择路由器使用history模式，如</a:t>
            </a:r>
            <a:r>
              <a:rPr lang="zh-CN" sz="1800" dirty="0"/>
              <a:t>右</a:t>
            </a:r>
            <a:r>
              <a:rPr sz="1800" dirty="0"/>
              <a:t>图所示。</a:t>
            </a:r>
            <a:endParaRPr sz="1800" dirty="0"/>
          </a:p>
        </p:txBody>
      </p:sp>
      <p:sp>
        <p:nvSpPr>
          <p:cNvPr id="5124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733800"/>
            <a:ext cx="4051300" cy="2007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12590"/>
            <a:ext cx="3763010" cy="1388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>
                <a:sym typeface="+mn-ea"/>
              </a:rPr>
              <a:t>18.2  网站结构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000" dirty="0"/>
              <a:t>本项目使用的都是本地静态的资源，主要是前端展示，没有涉及到后台的开发。使用脚手架搭建的项目，目录结构可以根据自己喜好进行更改，但是要注意进行相应的配置。</a:t>
            </a:r>
            <a:endParaRPr sz="2000" dirty="0"/>
          </a:p>
          <a:p>
            <a:r>
              <a:rPr sz="2000" dirty="0"/>
              <a:t>其中public文件夹用来放置项目的静态文件，结构如图所示；</a:t>
            </a:r>
            <a:endParaRPr sz="2000" dirty="0"/>
          </a:p>
        </p:txBody>
      </p:sp>
      <p:sp>
        <p:nvSpPr>
          <p:cNvPr id="6148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352800"/>
            <a:ext cx="4105275" cy="2068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>
                <a:sym typeface="+mn-ea"/>
              </a:rPr>
              <a:t>18.3  系统运行效果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000" dirty="0"/>
              <a:t>打开“DOS系统”窗口，使用cd命令进电影购票系统文件夹buyfilm，然后执行命令“npm run serve”，如左上图所示。</a:t>
            </a:r>
            <a:endParaRPr lang="zh-CN" altLang="en-US" sz="2000" dirty="0"/>
          </a:p>
          <a:p>
            <a:r>
              <a:rPr lang="zh-CN" altLang="en-US" sz="2000" dirty="0"/>
              <a:t>接着会跳转出如左下图所示的页面。</a:t>
            </a:r>
            <a:endParaRPr lang="zh-CN" altLang="en-US" sz="2000" dirty="0"/>
          </a:p>
        </p:txBody>
      </p:sp>
      <p:sp>
        <p:nvSpPr>
          <p:cNvPr id="7172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683" y="2895600"/>
            <a:ext cx="4018915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4572000"/>
            <a:ext cx="3423920" cy="1313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38400"/>
            <a:ext cx="2684145" cy="3642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/>
              <a:t>18.4  设计项目组件</a:t>
            </a:r>
            <a:endParaRPr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800" dirty="0"/>
              <a:t>18.4.1  设计头部和底部导航组件</a:t>
            </a:r>
            <a:endParaRPr lang="zh-CN" altLang="en-US" sz="2800" dirty="0"/>
          </a:p>
          <a:p>
            <a:r>
              <a:rPr lang="zh-CN" altLang="en-US" sz="2800" dirty="0"/>
              <a:t>18.4.2  设计电影页面组件</a:t>
            </a:r>
            <a:endParaRPr lang="zh-CN" altLang="en-US" sz="2800" dirty="0"/>
          </a:p>
          <a:p>
            <a:r>
              <a:rPr lang="zh-CN" altLang="en-US" sz="2800" dirty="0"/>
              <a:t>18.4.3  设计影院页面组件</a:t>
            </a:r>
            <a:endParaRPr lang="zh-CN" altLang="en-US" sz="2800" dirty="0"/>
          </a:p>
          <a:p>
            <a:r>
              <a:rPr lang="zh-CN" altLang="en-US" sz="2800" dirty="0"/>
              <a:t>18.4.4  设计我的页面组件</a:t>
            </a:r>
            <a:endParaRPr lang="zh-CN" altLang="en-US" sz="2800" dirty="0"/>
          </a:p>
        </p:txBody>
      </p:sp>
      <p:sp>
        <p:nvSpPr>
          <p:cNvPr id="8196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>
                <a:sym typeface="+mn-ea"/>
              </a:rPr>
              <a:t>18.4.1  设计头部和底部导航组件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000" dirty="0"/>
              <a:t>本项目主要有3个页面构成，分别是电影页面、影院页面和我的页面构成。三个页面都包括头部内容和底部的导航栏，可以分别设计成组件，在每个页面中引入即可。</a:t>
            </a:r>
            <a:endParaRPr sz="2000" dirty="0"/>
          </a:p>
          <a:p>
            <a:r>
              <a:rPr sz="2000" dirty="0"/>
              <a:t>1.头部组件（Header）</a:t>
            </a:r>
            <a:endParaRPr sz="2000" dirty="0"/>
          </a:p>
          <a:p>
            <a:r>
              <a:rPr sz="2000" dirty="0"/>
              <a:t>2.底部导航组件（TabBar）</a:t>
            </a:r>
            <a:endParaRPr sz="2000" dirty="0"/>
          </a:p>
        </p:txBody>
      </p:sp>
      <p:sp>
        <p:nvSpPr>
          <p:cNvPr id="9220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283" y="3686175"/>
            <a:ext cx="3961765" cy="396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58" y="4343083"/>
            <a:ext cx="3599815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188325" cy="1216025"/>
          </a:xfrm>
        </p:spPr>
        <p:txBody>
          <a:bodyPr vert="horz" wrap="square" lIns="91440" tIns="45720" rIns="91440" bIns="45720" anchor="b" anchorCtr="0"/>
          <a:p>
            <a:r>
              <a:rPr lang="zh-CN" altLang="en-US" dirty="0">
                <a:sym typeface="+mn-ea"/>
              </a:rPr>
              <a:t>18.4.2  设计电影页面组件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altLang="zh-CN" dirty="0"/>
              <a:t>电影页面有4个组件，城市、正在热映、即将上映和搜索等组件。</a:t>
            </a:r>
            <a:endParaRPr altLang="zh-CN" dirty="0"/>
          </a:p>
          <a:p>
            <a:r>
              <a:rPr altLang="zh-CN" dirty="0"/>
              <a:t>1.城市组件（City）</a:t>
            </a:r>
            <a:endParaRPr altLang="zh-CN" dirty="0"/>
          </a:p>
          <a:p>
            <a:r>
              <a:rPr altLang="zh-CN" dirty="0"/>
              <a:t>2.正在热映（NowPlaying）</a:t>
            </a:r>
            <a:endParaRPr altLang="zh-CN" dirty="0"/>
          </a:p>
          <a:p>
            <a:r>
              <a:rPr altLang="zh-CN" dirty="0"/>
              <a:t>3.即将上映组件（ComingSoon）</a:t>
            </a:r>
            <a:endParaRPr altLang="zh-CN" dirty="0"/>
          </a:p>
          <a:p>
            <a:r>
              <a:rPr altLang="zh-CN" dirty="0"/>
              <a:t>4.搜索组件（Search）</a:t>
            </a:r>
            <a:endParaRPr altLang="zh-CN" dirty="0"/>
          </a:p>
        </p:txBody>
      </p:sp>
      <p:sp>
        <p:nvSpPr>
          <p:cNvPr id="10244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dirty="0"/>
              <a:t>18.4.3  设计影院页面组件</a:t>
            </a:r>
            <a:endParaRPr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400" dirty="0"/>
              <a:t>影院页面只有一个组件影院列表组件（CiList），也是由一个列表组设计完成。</a:t>
            </a:r>
            <a:endParaRPr sz="2400" dirty="0"/>
          </a:p>
        </p:txBody>
      </p:sp>
      <p:sp>
        <p:nvSpPr>
          <p:cNvPr id="11268" name="文本框 3"/>
          <p:cNvSpPr txBox="1"/>
          <p:nvPr/>
        </p:nvSpPr>
        <p:spPr>
          <a:xfrm>
            <a:off x="566738" y="62484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遇到问题联系作者微信：</a:t>
            </a:r>
            <a:r>
              <a:rPr lang="en-US" altLang="zh-CN" dirty="0">
                <a:latin typeface="微软雅黑" panose="020B0503020204020204" pitchFamily="34" charset="-122"/>
              </a:rPr>
              <a:t>codehome6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286000"/>
            <a:ext cx="2653665" cy="3655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1410</Words>
  <Application>WPS 演示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Segoe UI</vt:lpstr>
      <vt:lpstr>Times New Roman</vt:lpstr>
      <vt:lpstr>Calibri</vt:lpstr>
      <vt:lpstr>Profile</vt:lpstr>
      <vt:lpstr>第18章  综合项目2——开发电影购票APP</vt:lpstr>
      <vt:lpstr>本章内容</vt:lpstr>
      <vt:lpstr>18.1  脚手架项目的搭建</vt:lpstr>
      <vt:lpstr>18.2  网站结构</vt:lpstr>
      <vt:lpstr>18.3  系统运行效果</vt:lpstr>
      <vt:lpstr>18.4  设计项目组件</vt:lpstr>
      <vt:lpstr>18.4.1  设计头部和底部导航组件</vt:lpstr>
      <vt:lpstr>18.4.2  设计电影页面组件</vt:lpstr>
      <vt:lpstr>18.4.3  设计影院页面组件</vt:lpstr>
      <vt:lpstr>18.4.4  设计我的页面组件</vt:lpstr>
      <vt:lpstr>18.5  设计项目页面组件及路由配置</vt:lpstr>
      <vt:lpstr>18.5.1  电影页面组件及路由</vt:lpstr>
      <vt:lpstr>18.5.2  影院页面组件及路由</vt:lpstr>
      <vt:lpstr>18.5.3  我的页面组件及路由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194</cp:revision>
  <dcterms:created xsi:type="dcterms:W3CDTF">2021-07-26T11:04:00Z</dcterms:created>
  <dcterms:modified xsi:type="dcterms:W3CDTF">2021-07-26T12:18:29Z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58A197FABC4441969A545DE40CE5E727</vt:lpwstr>
  </property>
  <property fmtid="{D5CDD505-2E9C-101B-9397-08002B2CF9AE}" pid="4" name="KSOProductBuildVer">
    <vt:lpwstr>2052-11.1.0.10650</vt:lpwstr>
  </property>
</Properties>
</file>