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83B03-2D5C-BE8F-7BCE-18E3A9D8B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E99EEA-0627-78A6-DA1D-09A2CED88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667159-C88A-AC53-A55F-722037DF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1F2E-DCE2-447A-AFC3-D755D7D571E3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E1C349-954B-9AEA-D10C-155B6D00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255379-E3AA-81D9-C201-B249F549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0E47-9491-4E26-B523-5DADB55E5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49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CD2A2-4938-11E1-A189-3B6463F83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3CE8A7-CA99-4149-84F4-34B6CAD23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CC70BA-DF4F-B246-CB43-E84449CB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1F2E-DCE2-447A-AFC3-D755D7D571E3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8FF555-28E0-2BF5-666A-F021495A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B3D98-3E55-6528-C887-16777E74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0E47-9491-4E26-B523-5DADB55E5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9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AE454D-A9C1-8283-08AE-1FAC7A187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B9A0F4-0C9E-44D7-2179-76889FCD1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C90E3A-30D0-4EA7-0B7B-3CA0AA56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1F2E-DCE2-447A-AFC3-D755D7D571E3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AD3EC-FEEE-DA97-3039-75F6102D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032B9D-10C3-FF5F-BCCF-F1BEDC02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0E47-9491-4E26-B523-5DADB55E5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67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46B77-4C6F-4F7B-B95F-4E3081975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0B127-6158-C15A-05D5-BB338D3FC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8888C-4720-7BD5-F782-94E5C0B2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1F2E-DCE2-447A-AFC3-D755D7D571E3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A85197-94EF-8FD5-4873-BF771A57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2F6876-48E9-605C-97B6-136BC8DB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0E47-9491-4E26-B523-5DADB55E5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17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CB9DF-95FE-63A5-5C66-BE218C83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659373-E237-5E5F-6C53-8259CC2B0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23334-3911-E4C4-3D71-79DD404AA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1F2E-DCE2-447A-AFC3-D755D7D571E3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DBEBBF-0EDA-DE96-AAF9-53DEF5D0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1706F-87E7-CDB6-9357-AD6D45E6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0E47-9491-4E26-B523-5DADB55E5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89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7BD50-8476-056D-A950-7A492676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892557-808F-680F-661F-4788B8B69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7CE61D-4B1D-3ACC-D283-466E4E9CF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A02164-02EA-9B6A-5548-754BF6962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1F2E-DCE2-447A-AFC3-D755D7D571E3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8ED7B2-6BD6-0C7F-37B5-8099FBE2E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609B79-4F14-24CC-3ABB-2581B715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0E47-9491-4E26-B523-5DADB55E5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35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5E7CC-55DA-09B9-B1EA-78B5D47D2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40AAE9-5FF5-C1AC-8D26-4BA257003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881906-998C-C1AC-6E64-6B692938A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5104B8-DC49-B312-DC66-5C3348447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7D351E-EC09-F0F9-B67D-72C66112E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DA5545-FE31-7998-EF88-81275EF82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1F2E-DCE2-447A-AFC3-D755D7D571E3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34EFEF-555D-77EF-0ED7-041DA21F1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0DDCEF-01D1-68EB-6768-F409ED88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0E47-9491-4E26-B523-5DADB55E5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11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7E6FC-2731-A3C9-C0F0-1A9B2F52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030E84-B19E-DFFF-6102-877EE73D2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1F2E-DCE2-447A-AFC3-D755D7D571E3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A077C5-5F77-8AAD-675F-18A4FF716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C43F9A-C3F5-43BD-6024-861072F1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0E47-9491-4E26-B523-5DADB55E5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24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F7DD41-B100-C2AB-7A9B-AB58A437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1F2E-DCE2-447A-AFC3-D755D7D571E3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70415C-3EB1-DBFD-F2EA-26DF9626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0951BA-77B8-8C76-714A-4EC24ABC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0E47-9491-4E26-B523-5DADB55E5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38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DDFFF-E6B9-CC61-2827-28130A981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765249-FEB1-AC2F-5582-6D9172A28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CDA476-107F-C148-BC87-245B149DA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66BEB8-7B06-453F-8939-A206FB199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1F2E-DCE2-447A-AFC3-D755D7D571E3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93F5CA-BC80-2BB0-5EBD-D1D742653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85E5E7-C781-C3BA-9B40-005E180F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0E47-9491-4E26-B523-5DADB55E5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75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4C820-7605-9E1E-FA6C-AA8DE3DF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D62BB-AB50-2DBA-D952-9DC8E9588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23B673-6D1B-D842-E9E1-F259B4929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812D63-8B93-1E68-9062-B5D2C656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B1F2E-DCE2-447A-AFC3-D755D7D571E3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F99A66-A5F8-B860-1E82-3A015E90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575475-FCEB-5B66-7828-43756D0F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0E47-9491-4E26-B523-5DADB55E5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86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62FC50-BF72-DD0D-1230-7A5055C59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40589F-0511-CC93-8260-E7FD153DC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AB24CF-C1BC-3FFD-E1FD-7EFE86472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9B1F2E-DCE2-447A-AFC3-D755D7D571E3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DD3048-707A-929C-0AE9-77DBB7E85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4FEEF5-3364-8A02-895E-1A97FBF39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A30E47-9491-4E26-B523-5DADB55E5D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20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04A97-AA57-8327-272E-0F63DDF2C0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首页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030ED2-6F9C-B9CE-40A5-2EDF65A992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341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9FB8196-FE1E-2185-9BCD-457DBD34AF76}"/>
              </a:ext>
            </a:extLst>
          </p:cNvPr>
          <p:cNvSpPr txBox="1"/>
          <p:nvPr/>
        </p:nvSpPr>
        <p:spPr>
          <a:xfrm>
            <a:off x="1837165" y="1927857"/>
            <a:ext cx="90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{english}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39CD32-5649-83C3-4F1E-ED17D48C36C3}"/>
              </a:ext>
            </a:extLst>
          </p:cNvPr>
          <p:cNvSpPr txBox="1"/>
          <p:nvPr/>
        </p:nvSpPr>
        <p:spPr>
          <a:xfrm>
            <a:off x="1872000" y="3059668"/>
            <a:ext cx="90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{phonetic}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DB3F6D-A0E9-F65B-C2E7-AA5F4EE04B3A}"/>
              </a:ext>
            </a:extLst>
          </p:cNvPr>
          <p:cNvSpPr txBox="1"/>
          <p:nvPr/>
        </p:nvSpPr>
        <p:spPr>
          <a:xfrm>
            <a:off x="1872000" y="4394354"/>
            <a:ext cx="90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{chinese}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6C3489-1313-4A59-FE88-385069EE0A1D}"/>
              </a:ext>
            </a:extLst>
          </p:cNvPr>
          <p:cNvSpPr txBox="1"/>
          <p:nvPr/>
        </p:nvSpPr>
        <p:spPr>
          <a:xfrm>
            <a:off x="483326" y="48768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{no}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18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3B0E6-72A5-3BED-0DF4-B3F93E10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尾页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52B664-DB27-1D06-A5EF-DD03C4AF6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369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Cascadia Code</vt:lpstr>
      <vt:lpstr>Office 主题​​</vt:lpstr>
      <vt:lpstr>首页</vt:lpstr>
      <vt:lpstr>PowerPoint 演示文稿</vt:lpstr>
      <vt:lpstr>尾页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 Yo</dc:creator>
  <cp:lastModifiedBy>Yo Yo</cp:lastModifiedBy>
  <cp:revision>6</cp:revision>
  <dcterms:created xsi:type="dcterms:W3CDTF">2024-12-19T13:56:13Z</dcterms:created>
  <dcterms:modified xsi:type="dcterms:W3CDTF">2024-12-20T01:51:21Z</dcterms:modified>
</cp:coreProperties>
</file>