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167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88</cp:revision>
  <dcterms:created xsi:type="dcterms:W3CDTF">2025-01-06T12:16:21Z</dcterms:created>
  <dcterms:modified xsi:type="dcterms:W3CDTF">2025-01-13T10:22:41Z</dcterms:modified>
</cp:coreProperties>
</file>