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3" r:id="rId2"/>
    <p:sldId id="264" r:id="rId3"/>
    <p:sldId id="275" r:id="rId4"/>
    <p:sldId id="276" r:id="rId5"/>
    <p:sldId id="277" r:id="rId6"/>
    <p:sldId id="278" r:id="rId7"/>
    <p:sldId id="279" r:id="rId8"/>
    <p:sldId id="260" r:id="rId9"/>
    <p:sldId id="261" r:id="rId10"/>
    <p:sldId id="262" r:id="rId11"/>
    <p:sldId id="274" r:id="rId12"/>
    <p:sldId id="280" r:id="rId13"/>
    <p:sldId id="281" r:id="rId14"/>
    <p:sldId id="282" r:id="rId15"/>
    <p:sldId id="283" r:id="rId16"/>
    <p:sldId id="284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987AB0-2A19-449D-9367-3FBD42346A89}">
          <p14:sldIdLst>
            <p14:sldId id="263"/>
            <p14:sldId id="264"/>
            <p14:sldId id="275"/>
            <p14:sldId id="276"/>
            <p14:sldId id="277"/>
            <p14:sldId id="278"/>
            <p14:sldId id="279"/>
          </p14:sldIdLst>
        </p14:section>
        <p14:section name="无标题节" id="{8F8CC8E0-C776-465A-81F3-0ED9FBD7FFC0}">
          <p14:sldIdLst>
            <p14:sldId id="260"/>
            <p14:sldId id="261"/>
            <p14:sldId id="262"/>
            <p14:sldId id="274"/>
            <p14:sldId id="280"/>
            <p14:sldId id="281"/>
            <p14:sldId id="282"/>
            <p14:sldId id="283"/>
            <p14:sldId id="28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6674" autoAdjust="0"/>
  </p:normalViewPr>
  <p:slideViewPr>
    <p:cSldViewPr snapToGrid="0">
      <p:cViewPr varScale="1">
        <p:scale>
          <a:sx n="142" d="100"/>
          <a:sy n="142" d="100"/>
        </p:scale>
        <p:origin x="872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EC4E786-ADDF-FBA9-0A8D-B162E148DC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628775-864D-4DC3-2230-90FB7D90A4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F587-CAF5-4853-AEA4-9EF193279EE4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0819D-2519-E75B-0974-512282B5B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E568D-009B-D090-A52F-B7C62FCCF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B4C3-70BC-4192-968B-C7EA5F4B2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4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7BC4A-64BD-4CBA-942B-C0BE56F3FAF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AA89B-7FC7-4D98-A68B-176A4333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1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22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3B97F0E-8611-63AA-CCC8-FE034D76BBDF}"/>
              </a:ext>
            </a:extLst>
          </p:cNvPr>
          <p:cNvSpPr/>
          <p:nvPr userDrawn="1"/>
        </p:nvSpPr>
        <p:spPr>
          <a:xfrm>
            <a:off x="262758" y="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8803A7-CC2D-A247-81D8-6C5524D1548F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AA4763-9B8E-187E-4F89-1BC6059A47A8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EF2986D-92B2-FB22-6ECA-075DC9AC24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86F584-A523-7305-5FE5-99B27684CE76}"/>
              </a:ext>
            </a:extLst>
          </p:cNvPr>
          <p:cNvSpPr/>
          <p:nvPr userDrawn="1"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1344A-8642-204B-9DB4-B2F5CFB2D2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C225CB-1716-0C76-715F-54657DEB5001}"/>
              </a:ext>
            </a:extLst>
          </p:cNvPr>
          <p:cNvSpPr/>
          <p:nvPr userDrawn="1"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254BF6-CF53-4CCB-80FE-CEE628E10D01}"/>
              </a:ext>
            </a:extLst>
          </p:cNvPr>
          <p:cNvSpPr/>
          <p:nvPr userDrawn="1"/>
        </p:nvSpPr>
        <p:spPr>
          <a:xfrm>
            <a:off x="6177107" y="1129424"/>
            <a:ext cx="3733320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1250CE-86DF-AB58-F372-3206A430D7A6}"/>
              </a:ext>
            </a:extLst>
          </p:cNvPr>
          <p:cNvCxnSpPr>
            <a:cxnSpLocks/>
          </p:cNvCxnSpPr>
          <p:nvPr userDrawn="1"/>
        </p:nvCxnSpPr>
        <p:spPr>
          <a:xfrm>
            <a:off x="6269848" y="4879355"/>
            <a:ext cx="355700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C2D94A-3B77-0778-AA92-A83DDBD4AC6A}"/>
              </a:ext>
            </a:extLst>
          </p:cNvPr>
          <p:cNvGrpSpPr/>
          <p:nvPr userDrawn="1"/>
        </p:nvGrpSpPr>
        <p:grpSpPr>
          <a:xfrm>
            <a:off x="6177107" y="1081306"/>
            <a:ext cx="3776104" cy="400110"/>
            <a:chOff x="6404579" y="1224998"/>
            <a:chExt cx="3548632" cy="400110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3ADAC2A3-55C4-6E2D-D8CE-560183B83E57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802BC8C-E02A-067D-2329-BF281E0487CB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84A64DF-122B-88F6-F78C-E1735D18F89D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A13AC8B-0C50-9479-4FF5-5A9EABB548EF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4C58F86-8869-794D-7006-6DBCB1BCB93E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0F336AC-FCE8-C311-3B37-9416F1370427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186CFF2-3EDE-20ED-4F83-CD9CE7AEADEC}"/>
              </a:ext>
            </a:extLst>
          </p:cNvPr>
          <p:cNvSpPr/>
          <p:nvPr userDrawn="1"/>
        </p:nvSpPr>
        <p:spPr>
          <a:xfrm>
            <a:off x="6398257" y="1546755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1ECDBC3-131D-E772-919E-90954ADC10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27" y="1601305"/>
            <a:ext cx="3123903" cy="312390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CC443D2-6FD5-BD1B-6C28-C84A92E4D253}"/>
              </a:ext>
            </a:extLst>
          </p:cNvPr>
          <p:cNvSpPr txBox="1"/>
          <p:nvPr userDrawn="1"/>
        </p:nvSpPr>
        <p:spPr>
          <a:xfrm>
            <a:off x="6370127" y="4882231"/>
            <a:ext cx="222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得意黑" pitchFamily="2" charset="-122"/>
                <a:ea typeface="得意黑" pitchFamily="2" charset="-122"/>
              </a:rPr>
              <a:t>本期公众号暗号：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2E9A53C8-04DB-DED6-07A2-B054BCA9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879355"/>
            <a:ext cx="1240410" cy="475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3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39A9776-75D2-E03B-DBFB-41CBD44F3BDB}"/>
              </a:ext>
            </a:extLst>
          </p:cNvPr>
          <p:cNvSpPr/>
          <p:nvPr userDrawn="1"/>
        </p:nvSpPr>
        <p:spPr>
          <a:xfrm>
            <a:off x="1656482" y="0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C784F1-75EB-1D85-4829-34ADEC60B49B}"/>
              </a:ext>
            </a:extLst>
          </p:cNvPr>
          <p:cNvSpPr txBox="1"/>
          <p:nvPr userDrawn="1"/>
        </p:nvSpPr>
        <p:spPr>
          <a:xfrm>
            <a:off x="6080289" y="834379"/>
            <a:ext cx="4002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六分钟英语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EE28CC-02B9-8DAF-41BD-7E0446E7E290}"/>
              </a:ext>
            </a:extLst>
          </p:cNvPr>
          <p:cNvCxnSpPr>
            <a:cxnSpLocks/>
          </p:cNvCxnSpPr>
          <p:nvPr userDrawn="1"/>
        </p:nvCxnSpPr>
        <p:spPr>
          <a:xfrm>
            <a:off x="5492087" y="1828185"/>
            <a:ext cx="452770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B8155D-BF94-5C07-2E96-BB6778AC8D69}"/>
              </a:ext>
            </a:extLst>
          </p:cNvPr>
          <p:cNvGrpSpPr/>
          <p:nvPr userDrawn="1"/>
        </p:nvGrpSpPr>
        <p:grpSpPr>
          <a:xfrm>
            <a:off x="1656482" y="2405823"/>
            <a:ext cx="8879035" cy="3319212"/>
            <a:chOff x="1452700" y="1867028"/>
            <a:chExt cx="9875813" cy="331921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1E6E786-555F-A595-D762-C7D1B4392EB1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6CB0301-8301-7C66-E848-3EE4A08C187E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70EE5AD-552A-C5CA-1E01-EE27D9E56C9A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77" y="1968495"/>
              <a:ext cx="0" cy="443396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9A11140-06CE-35E3-1B22-DCEB214AE1AE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9C8601D-EA4E-DAD6-7AA0-B03AE1C8730A}"/>
              </a:ext>
            </a:extLst>
          </p:cNvPr>
          <p:cNvSpPr txBox="1"/>
          <p:nvPr userDrawn="1"/>
        </p:nvSpPr>
        <p:spPr>
          <a:xfrm>
            <a:off x="1942963" y="745001"/>
            <a:ext cx="14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7F69BF"/>
                </a:solidFill>
              </a:rPr>
              <a:t>考研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09BE98-3B1F-D2F0-0853-5E6DC54A151E}"/>
              </a:ext>
            </a:extLst>
          </p:cNvPr>
          <p:cNvSpPr txBox="1"/>
          <p:nvPr userDrawn="1"/>
        </p:nvSpPr>
        <p:spPr>
          <a:xfrm>
            <a:off x="2638861" y="1261285"/>
            <a:ext cx="227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4F97F1"/>
                </a:solidFill>
              </a:rPr>
              <a:t>四六级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92DB0F-A63D-D2F2-C5EE-55F7678E3913}"/>
              </a:ext>
            </a:extLst>
          </p:cNvPr>
          <p:cNvSpPr txBox="1"/>
          <p:nvPr userDrawn="1"/>
        </p:nvSpPr>
        <p:spPr>
          <a:xfrm>
            <a:off x="3059623" y="567004"/>
            <a:ext cx="17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C281"/>
                </a:solidFill>
              </a:rPr>
              <a:t>磨耳朵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CD061-B1BC-6454-3427-06DAAF529D31}"/>
              </a:ext>
            </a:extLst>
          </p:cNvPr>
          <p:cNvSpPr txBox="1"/>
          <p:nvPr userDrawn="1"/>
        </p:nvSpPr>
        <p:spPr>
          <a:xfrm>
            <a:off x="1920818" y="551795"/>
            <a:ext cx="1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FFAF0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indefatigable</a:t>
            </a:r>
          </a:p>
          <a:p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394AAE-6A3C-3027-C685-95134E1F621E}"/>
              </a:ext>
            </a:extLst>
          </p:cNvPr>
          <p:cNvSpPr txBox="1"/>
          <p:nvPr userDrawn="1"/>
        </p:nvSpPr>
        <p:spPr>
          <a:xfrm rot="16200000">
            <a:off x="2102966" y="1646932"/>
            <a:ext cx="101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5D8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endeavor</a:t>
            </a:r>
            <a:endParaRPr lang="zh-CN" altLang="en-US" sz="1400" b="1" dirty="0">
              <a:solidFill>
                <a:srgbClr val="FD5D8E"/>
              </a:solidFill>
              <a:cs typeface="Open Sans" panose="020B0606030504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1F21B9-F2E4-72D2-DAA7-0DB957E9AC60}"/>
              </a:ext>
            </a:extLst>
          </p:cNvPr>
          <p:cNvSpPr txBox="1"/>
          <p:nvPr userDrawn="1"/>
        </p:nvSpPr>
        <p:spPr>
          <a:xfrm>
            <a:off x="3483509" y="1046411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conscientious</a:t>
            </a:r>
            <a:endParaRPr lang="zh-CN" altLang="en-US" dirty="0">
              <a:solidFill>
                <a:srgbClr val="FFC90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EC5102-634A-F919-152E-030846A2EC20}"/>
              </a:ext>
            </a:extLst>
          </p:cNvPr>
          <p:cNvSpPr txBox="1"/>
          <p:nvPr userDrawn="1"/>
        </p:nvSpPr>
        <p:spPr>
          <a:xfrm>
            <a:off x="3569885" y="1909706"/>
            <a:ext cx="119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4EAAF1"/>
                </a:solidFill>
                <a:effectLst/>
              </a:rPr>
              <a:t>assiduous</a:t>
            </a:r>
            <a:r>
              <a:rPr lang="en-US" altLang="zh-CN" sz="160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 </a:t>
            </a:r>
            <a:endParaRPr lang="zh-CN" altLang="en-US" sz="16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7B34FBF-0C7B-D9F6-3044-039A306FB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92" y="1153414"/>
            <a:ext cx="899052" cy="56143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BC27450-6864-0BA5-0DF6-E708D2893344}"/>
              </a:ext>
            </a:extLst>
          </p:cNvPr>
          <p:cNvSpPr txBox="1"/>
          <p:nvPr userDrawn="1"/>
        </p:nvSpPr>
        <p:spPr>
          <a:xfrm rot="16200000">
            <a:off x="3743213" y="134649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0B1B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b="1" i="0" dirty="0">
                <a:solidFill>
                  <a:srgbClr val="B0B1B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haring</a:t>
            </a:r>
            <a:endParaRPr lang="zh-CN" altLang="en-US" dirty="0">
              <a:solidFill>
                <a:srgbClr val="B0B1B1"/>
              </a:solidFill>
            </a:endParaRP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9D51CD86-E60C-128D-FFB7-97C9F812DB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1328" y="2446531"/>
            <a:ext cx="5431090" cy="3258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570AEE8-0E67-B936-0E57-04091F8AA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53456" y="3112913"/>
            <a:ext cx="3067170" cy="22843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 b="1">
                <a:latin typeface="Droid Sans Fallback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499896-745F-E9A6-03BC-0CC622FF85D4}"/>
              </a:ext>
            </a:extLst>
          </p:cNvPr>
          <p:cNvSpPr/>
          <p:nvPr userDrawn="1"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664D63-80BA-CCA3-5E23-FCB05624A707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503E71D-BB33-41B5-88F1-9F361D34CA5F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287FB0-4545-6BDF-E3DC-3CD512748787}"/>
              </a:ext>
            </a:extLst>
          </p:cNvPr>
          <p:cNvGrpSpPr/>
          <p:nvPr userDrawn="1"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18B183A-FBEF-D951-A5F3-9A48BA3CC7BC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35F659E-85DF-FF19-606B-494020E07A3C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87B572D-A18A-C189-3C9C-8B5CABB56A47}"/>
              </a:ext>
            </a:extLst>
          </p:cNvPr>
          <p:cNvSpPr/>
          <p:nvPr userDrawn="1"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8166ED-B201-116F-3CCC-E13B2A940804}"/>
              </a:ext>
            </a:extLst>
          </p:cNvPr>
          <p:cNvSpPr/>
          <p:nvPr userDrawn="1"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BE0169-1E58-277C-5BF9-965DE552AE5F}"/>
              </a:ext>
            </a:extLst>
          </p:cNvPr>
          <p:cNvGrpSpPr/>
          <p:nvPr userDrawn="1"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7B8A211-D5BD-7BBA-C64F-F50F12717FEC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E25A7FDE-C6A0-5CC6-CF44-305E13697CB3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3F56CC-B300-6C49-EDD3-318E3686B4B2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 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9CCBD80-42AB-7988-35A9-A3D663046D7F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359E6C9-90D6-3FC2-19A2-8D2297BA16C2}"/>
              </a:ext>
            </a:extLst>
          </p:cNvPr>
          <p:cNvSpPr/>
          <p:nvPr userDrawn="1"/>
        </p:nvSpPr>
        <p:spPr>
          <a:xfrm>
            <a:off x="4339843" y="1692049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F63B4E0-5999-64AB-BD45-D3AEEA8DE0C1}"/>
              </a:ext>
            </a:extLst>
          </p:cNvPr>
          <p:cNvSpPr/>
          <p:nvPr userDrawn="1"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4B96AC4-59FE-46A1-25E7-B85ED9867CCE}"/>
              </a:ext>
            </a:extLst>
          </p:cNvPr>
          <p:cNvSpPr/>
          <p:nvPr userDrawn="1"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6BFD5D-56E9-2958-2A2F-BF079B24EB77}"/>
              </a:ext>
            </a:extLst>
          </p:cNvPr>
          <p:cNvSpPr/>
          <p:nvPr userDrawn="1"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D6A65B8-D190-1DC4-6F26-3C25E2F9FD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D6B0BE7-52E7-365D-EAE1-F307EEBA8AD8}"/>
              </a:ext>
            </a:extLst>
          </p:cNvPr>
          <p:cNvSpPr/>
          <p:nvPr userDrawn="1"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D1CFE41-9137-0FDE-7E66-4C3652B2A6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  <p:sp>
        <p:nvSpPr>
          <p:cNvPr id="7" name="图片占位符 6">
            <a:extLst>
              <a:ext uri="{FF2B5EF4-FFF2-40B4-BE49-F238E27FC236}">
                <a16:creationId xmlns:a16="http://schemas.microsoft.com/office/drawing/2014/main" id="{C04C3AD1-54F9-63CB-3185-C87E5E8C7D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362" y="1492615"/>
            <a:ext cx="3194065" cy="1698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21E114AF-93E0-0F7D-3E64-C5552527FA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582" y="3392384"/>
            <a:ext cx="2930691" cy="3416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8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351A29A-BDBE-709A-CB54-5ABCA6A947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46581" y="2423776"/>
            <a:ext cx="701400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2B83E93-0076-3863-D75E-952BD960CD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46581" y="4019226"/>
            <a:ext cx="6798958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0BC83B9A-44B1-A332-682B-2DD7F2B77CE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52886" y="3402104"/>
            <a:ext cx="6829532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7">
            <a:extLst>
              <a:ext uri="{FF2B5EF4-FFF2-40B4-BE49-F238E27FC236}">
                <a16:creationId xmlns:a16="http://schemas.microsoft.com/office/drawing/2014/main" id="{7F396517-DDF9-4CC9-EC68-D48B58BBF19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52886" y="1781075"/>
            <a:ext cx="6833871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AC091219-9ADC-B548-D773-29610A8004D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46581" y="4606437"/>
            <a:ext cx="6798958" cy="49757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ts val="3600"/>
              </a:lnSpc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53F5548E-7980-EB11-F80F-FFC76136A79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rgbClr val="FFFF00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6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34976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710599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3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0789412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9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0964477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14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F48F5B-38F1-B4CF-C696-9816285E6F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5332198"/>
              </p:ext>
            </p:extLst>
          </p:nvPr>
        </p:nvGraphicFramePr>
        <p:xfrm>
          <a:off x="1342167" y="893796"/>
          <a:ext cx="10509711" cy="500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863">
                  <a:extLst>
                    <a:ext uri="{9D8B030D-6E8A-4147-A177-3AD203B41FA5}">
                      <a16:colId xmlns:a16="http://schemas.microsoft.com/office/drawing/2014/main" val="3344996644"/>
                    </a:ext>
                  </a:extLst>
                </a:gridCol>
                <a:gridCol w="1169490">
                  <a:extLst>
                    <a:ext uri="{9D8B030D-6E8A-4147-A177-3AD203B41FA5}">
                      <a16:colId xmlns:a16="http://schemas.microsoft.com/office/drawing/2014/main" val="1306712946"/>
                    </a:ext>
                  </a:extLst>
                </a:gridCol>
                <a:gridCol w="1707142">
                  <a:extLst>
                    <a:ext uri="{9D8B030D-6E8A-4147-A177-3AD203B41FA5}">
                      <a16:colId xmlns:a16="http://schemas.microsoft.com/office/drawing/2014/main" val="2741146518"/>
                    </a:ext>
                  </a:extLst>
                </a:gridCol>
                <a:gridCol w="6359968">
                  <a:extLst>
                    <a:ext uri="{9D8B030D-6E8A-4147-A177-3AD203B41FA5}">
                      <a16:colId xmlns:a16="http://schemas.microsoft.com/office/drawing/2014/main" val="3193047441"/>
                    </a:ext>
                  </a:extLst>
                </a:gridCol>
                <a:gridCol w="521758">
                  <a:extLst>
                    <a:ext uri="{9D8B030D-6E8A-4147-A177-3AD203B41FA5}">
                      <a16:colId xmlns:a16="http://schemas.microsoft.com/office/drawing/2014/main" val="228704521"/>
                    </a:ext>
                  </a:extLst>
                </a:gridCol>
                <a:gridCol w="484490">
                  <a:extLst>
                    <a:ext uri="{9D8B030D-6E8A-4147-A177-3AD203B41FA5}">
                      <a16:colId xmlns:a16="http://schemas.microsoft.com/office/drawing/2014/main" val="1376936084"/>
                    </a:ext>
                  </a:extLst>
                </a:gridCol>
              </a:tblGrid>
              <a:tr h="3130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英音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1527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654537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918329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74389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5575535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7336164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12441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5720211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55735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6773252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79428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004155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86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3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156974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54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8" r:id="rId4"/>
    <p:sldLayoutId id="2147483672" r:id="rId5"/>
    <p:sldLayoutId id="2147483673" r:id="rId6"/>
    <p:sldLayoutId id="2147483674" r:id="rId7"/>
    <p:sldLayoutId id="2147483665" r:id="rId8"/>
    <p:sldLayoutId id="2147483675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3FED6-9EB6-5B86-65C9-A58A88B5D6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4591D20-6E50-DA5D-4BF6-B608C9EEA2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0629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654BA5F-2B94-2CFD-5985-8AAFC02FF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{{wordCnEx5}}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A32134B-A814-E605-49E4-F55343046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{{wordCnEx6}}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B866EE2-4906-1059-1ADA-A0B79194D2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{{wordSenCn6}}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37B0BA45-296D-3A36-8C03-58302DC30A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{{wordCn5}}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D0E719B-F50E-5A31-052D-FFB59EBDD2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{{wordEn5}}</a:t>
            </a:r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06F3CD8-75B1-003C-5C26-CE0ABAFA72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{{wordSenEn5}}</a:t>
            </a:r>
            <a:endParaRPr lang="zh-CN" altLang="en-US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41558B7-0521-15F0-44DB-C87452D907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{{word6}}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A05D5467-7A2E-4EF5-9AAB-CB0C029A33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{{wordSenCn5}}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0AC641F-C1E1-81B0-4B5D-97EDDF6152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{{wordEn6}}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6E3418A2-70EB-F42E-3397-50B2B629D5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{{wordCn6}}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4CB111A-03D4-B6AE-DB03-7371013D8B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{{word5}}</a:t>
            </a:r>
            <a:endParaRPr lang="zh-CN" alt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A4677D2-BFB3-A580-D373-1B1B15661E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{{wordSenEn6}}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4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63605"/>
              </p:ext>
            </p:extLst>
          </p:nvPr>
        </p:nvGraphicFramePr>
        <p:xfrm>
          <a:off x="1368612" y="836207"/>
          <a:ext cx="10532034" cy="51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246094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1332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526307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34185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68216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1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35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61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56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1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48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E84626-039C-FFC1-98C3-DFBA6B8C8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915214"/>
            <a:ext cx="1240410" cy="475498"/>
          </a:xfrm>
        </p:spPr>
        <p:txBody>
          <a:bodyPr/>
          <a:lstStyle/>
          <a:p>
            <a:r>
              <a:rPr lang="en-US" altLang="zh-CN" dirty="0" err="1"/>
              <a:t>folderName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0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B64D92-79AB-6F27-3E04-1B845F805C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wordEn1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wordCnEx1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wordCn1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word1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wordSenEn1MixwordSenCn1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015439A-3CB0-9726-42BB-75B9026307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8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wordEn2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wordCnEx2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wordCn2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word2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wordSenEn2MixwordSenCn2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wordEn3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wordCnEx3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wordCn3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word3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wordSenEn3MixwordSenCn3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04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wordEn4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wordCnEx4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wordCn4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word4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wordSenEn4MixwordSenCn4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wordEn5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wordCnEx5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wordCn5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word5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wordSenEn5MixwordSenCn5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31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wordEn6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wordCnEx6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wordCn6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word6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wordSenEn6MixwordSenCn6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67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AEAD70-061A-5E43-05DF-F78CC4445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{{wordCnEx1}}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02B71-5448-C13D-984D-7ACC244066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{{wordCnEx2}}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F8870-B2E7-D304-C0D1-3CF0960E8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</p:spPr>
        <p:txBody>
          <a:bodyPr/>
          <a:lstStyle/>
          <a:p>
            <a:r>
              <a:rPr lang="en-US" altLang="zh-CN" dirty="0"/>
              <a:t>{{wordSenCn2}}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DA2EA9-966C-AE4E-A47D-E4923DDC14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</p:spPr>
        <p:txBody>
          <a:bodyPr/>
          <a:lstStyle/>
          <a:p>
            <a:r>
              <a:rPr lang="en-US" altLang="zh-CN" dirty="0"/>
              <a:t>{{wordCn1}}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F246D5-CA32-1D65-8D9C-EDEF64BF4A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</p:spPr>
        <p:txBody>
          <a:bodyPr/>
          <a:lstStyle/>
          <a:p>
            <a:r>
              <a:rPr lang="en-US" altLang="zh-CN" dirty="0"/>
              <a:t>{{wordEn1}}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5910343-AE85-F2C3-E1B6-460245FA4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{{wordSenEn1}}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7336AF-3A38-B691-21A0-8D84DBAF03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{{word2}}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36E5EA1-B11E-A610-DDBC-77EFCD6C0E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{{wordSenCn1}}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43A5951-BE1C-5BBF-3C21-77C86F3A98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{{wordEn2}}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A462BCE-F1EF-77DA-E9AA-4436C3B5DF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{{wordCn2}}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B07941-1693-2AA8-2315-E271CE468A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{{word1}}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F1A95A3-0D98-CA7D-FF26-3C76AFE59F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{{wordSenEn2}}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2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B2C710-3B24-DB63-8A93-3C4FB7BAD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{{wordCnEx3}}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F68B0-9157-C2B7-7877-23C6CE9D9C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</p:spPr>
        <p:txBody>
          <a:bodyPr/>
          <a:lstStyle/>
          <a:p>
            <a:r>
              <a:rPr lang="en-US" altLang="zh-CN" dirty="0"/>
              <a:t>{{wordCnEx4}}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E9245-DA71-5712-07D7-4023026B91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{{wordSenCn4}}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DC3D1A-A7C7-0F1B-BE14-A5AC4DB043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{{wordCn3}}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3AF4F9-76AA-E1A0-798B-C79752A53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{{wordEn3}}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B0688D0-CCE7-346D-30D1-F5AB576A0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{{wordSenEn3}}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C45D18-3779-734E-E314-E5A30BA7DE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{{word4}}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E456F82-3623-80B9-D5D5-BA5F5ECD39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{{wordSenCn3}}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0A185A-1F9C-E88B-E746-2A801811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{{wordEn4}}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A9FD054-E7FA-4BB7-1169-836E7D4C11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{{wordCn4}}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1B9E047C-E1B2-B460-5525-EF36A9B883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</p:spPr>
        <p:txBody>
          <a:bodyPr/>
          <a:lstStyle/>
          <a:p>
            <a:r>
              <a:rPr lang="en-US" altLang="zh-CN" dirty="0"/>
              <a:t>{{word3}}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07C222B-D73D-1171-3DE9-5A798DF394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</p:spPr>
        <p:txBody>
          <a:bodyPr/>
          <a:lstStyle/>
          <a:p>
            <a:r>
              <a:rPr lang="en-US" altLang="zh-CN" dirty="0"/>
              <a:t>{{wordSenEn4}}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182</Words>
  <Application>Microsoft Office PowerPoint</Application>
  <PresentationFormat>宽屏</PresentationFormat>
  <Paragraphs>110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Droid Sans Fallback</vt:lpstr>
      <vt:lpstr>PingFang SC</vt:lpstr>
      <vt:lpstr>得意黑</vt:lpstr>
      <vt:lpstr>等线</vt:lpstr>
      <vt:lpstr>思源黑体 CN Bold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 Yo</dc:creator>
  <cp:lastModifiedBy>Yo Yo</cp:lastModifiedBy>
  <cp:revision>89</cp:revision>
  <dcterms:created xsi:type="dcterms:W3CDTF">2025-01-06T12:16:21Z</dcterms:created>
  <dcterms:modified xsi:type="dcterms:W3CDTF">2025-01-14T04:52:15Z</dcterms:modified>
</cp:coreProperties>
</file>