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96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65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8466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4</cp:revision>
  <dcterms:created xsi:type="dcterms:W3CDTF">2025-02-14T12:11:07Z</dcterms:created>
  <dcterms:modified xsi:type="dcterms:W3CDTF">2025-02-14T12:16:04Z</dcterms:modified>
</cp:coreProperties>
</file>