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80" r:id="rId13"/>
    <p:sldId id="281" r:id="rId14"/>
    <p:sldId id="283" r:id="rId15"/>
    <p:sldId id="282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80"/>
            <p14:sldId id="281"/>
            <p14:sldId id="283"/>
            <p14:sldId id="282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6674" autoAdjust="0"/>
  </p:normalViewPr>
  <p:slideViewPr>
    <p:cSldViewPr snapToGrid="0">
      <p:cViewPr varScale="1">
        <p:scale>
          <a:sx n="142" d="100"/>
          <a:sy n="142" d="100"/>
        </p:scale>
        <p:origin x="87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591D20-6E50-DA5D-4BF6-B608C9EEA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6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88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177</Words>
  <Application>Microsoft Office PowerPoint</Application>
  <PresentationFormat>宽屏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Droid Sans Fallback</vt:lpstr>
      <vt:lpstr>PingFang SC</vt:lpstr>
      <vt:lpstr>得意黑</vt:lpstr>
      <vt:lpstr>等线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89</cp:revision>
  <dcterms:created xsi:type="dcterms:W3CDTF">2025-01-06T12:16:21Z</dcterms:created>
  <dcterms:modified xsi:type="dcterms:W3CDTF">2025-01-14T04:51:58Z</dcterms:modified>
</cp:coreProperties>
</file>