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bb6a45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bb6a45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bb6a45b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bb6a45b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6a45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bb6a45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bb6a45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bb6a45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aw.io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student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</a:t>
            </a:r>
            <a:r>
              <a:rPr lang="en-GB"/>
              <a:t>presentation</a:t>
            </a:r>
            <a:r>
              <a:rPr lang="en-GB"/>
              <a:t> </a:t>
            </a:r>
            <a:r>
              <a:rPr lang="en-GB"/>
              <a:t>we</a:t>
            </a:r>
            <a:r>
              <a:rPr lang="en-GB"/>
              <a:t> investigated the how ….. Data can be predicted.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used x y z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sets used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 set used was taken from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data set used was gathered using x y and z sensors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selection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made use of a SVM because our data was …., after investigating with a </a:t>
            </a:r>
            <a:r>
              <a:rPr lang="en-GB"/>
              <a:t>neural</a:t>
            </a:r>
            <a:r>
              <a:rPr lang="en-GB"/>
              <a:t> network and regression classifier we found the best accuracy was achieved by the svm.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could be </a:t>
            </a:r>
            <a:r>
              <a:rPr lang="en-GB"/>
              <a:t>because</a:t>
            </a: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 software like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https://draw.io/</a:t>
            </a:r>
            <a:r>
              <a:rPr lang="en-GB"/>
              <a:t> to make models.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7175"/>
            <a:ext cx="2400250" cy="177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Augmentation results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applied 4 augmentation techniques: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Technique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Technique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Techniques 1 and 2 lead to poorer performance and techniques 3 and 4 lead to a better </a:t>
            </a:r>
            <a:r>
              <a:rPr lang="en-GB"/>
              <a:t>performance</a:t>
            </a:r>
            <a:r>
              <a:rPr lang="en-GB"/>
              <a:t>. Combining 3 and 4 improved the model further…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found that model x and data preprocessing techniques y z lead to the highest performing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Future work would include….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learned 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What did you learn throughout this course?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