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7" r:id="rId5"/>
    <p:sldId id="293" r:id="rId6"/>
    <p:sldId id="294" r:id="rId7"/>
    <p:sldId id="296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46FC6C-C234-4BD3-B0DC-EDA2AE39DFA1}" v="5" dt="2024-09-30T07:16:35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101" y="9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ve Me" userId="9863fada-9c95-4e2c-b868-8d4db7854944" providerId="ADAL" clId="{6946FC6C-C234-4BD3-B0DC-EDA2AE39DFA1}"/>
    <pc:docChg chg="undo custSel addSld modSld">
      <pc:chgData name="Love Me" userId="9863fada-9c95-4e2c-b868-8d4db7854944" providerId="ADAL" clId="{6946FC6C-C234-4BD3-B0DC-EDA2AE39DFA1}" dt="2024-09-30T07:17:05.845" v="23" actId="14100"/>
      <pc:docMkLst>
        <pc:docMk/>
      </pc:docMkLst>
      <pc:sldChg chg="addSp modSp mod">
        <pc:chgData name="Love Me" userId="9863fada-9c95-4e2c-b868-8d4db7854944" providerId="ADAL" clId="{6946FC6C-C234-4BD3-B0DC-EDA2AE39DFA1}" dt="2024-09-30T06:59:22.760" v="10" actId="21"/>
        <pc:sldMkLst>
          <pc:docMk/>
          <pc:sldMk cId="0" sldId="290"/>
        </pc:sldMkLst>
        <pc:spChg chg="mod">
          <ac:chgData name="Love Me" userId="9863fada-9c95-4e2c-b868-8d4db7854944" providerId="ADAL" clId="{6946FC6C-C234-4BD3-B0DC-EDA2AE39DFA1}" dt="2024-09-30T06:59:22.760" v="10" actId="21"/>
          <ac:spMkLst>
            <pc:docMk/>
            <pc:sldMk cId="0" sldId="290"/>
            <ac:spMk id="2" creationId="{07635946-006E-4098-376A-03DDB357EE02}"/>
          </ac:spMkLst>
        </pc:spChg>
        <pc:picChg chg="add mod">
          <ac:chgData name="Love Me" userId="9863fada-9c95-4e2c-b868-8d4db7854944" providerId="ADAL" clId="{6946FC6C-C234-4BD3-B0DC-EDA2AE39DFA1}" dt="2024-09-30T06:58:58.153" v="1" actId="27614"/>
          <ac:picMkLst>
            <pc:docMk/>
            <pc:sldMk cId="0" sldId="290"/>
            <ac:picMk id="4" creationId="{44857504-9DBF-CE04-BA46-FBDBFBEB653F}"/>
          </ac:picMkLst>
        </pc:picChg>
      </pc:sldChg>
      <pc:sldChg chg="addSp delSp modSp add mod">
        <pc:chgData name="Love Me" userId="9863fada-9c95-4e2c-b868-8d4db7854944" providerId="ADAL" clId="{6946FC6C-C234-4BD3-B0DC-EDA2AE39DFA1}" dt="2024-09-30T07:17:05.845" v="23" actId="14100"/>
        <pc:sldMkLst>
          <pc:docMk/>
          <pc:sldMk cId="3524351095" sldId="297"/>
        </pc:sldMkLst>
        <pc:spChg chg="mod">
          <ac:chgData name="Love Me" userId="9863fada-9c95-4e2c-b868-8d4db7854944" providerId="ADAL" clId="{6946FC6C-C234-4BD3-B0DC-EDA2AE39DFA1}" dt="2024-09-30T07:00:06.447" v="13" actId="1076"/>
          <ac:spMkLst>
            <pc:docMk/>
            <pc:sldMk cId="3524351095" sldId="297"/>
            <ac:spMk id="2" creationId="{07635946-006E-4098-376A-03DDB357EE02}"/>
          </ac:spMkLst>
        </pc:spChg>
        <pc:picChg chg="mod">
          <ac:chgData name="Love Me" userId="9863fada-9c95-4e2c-b868-8d4db7854944" providerId="ADAL" clId="{6946FC6C-C234-4BD3-B0DC-EDA2AE39DFA1}" dt="2024-09-30T07:17:05.845" v="23" actId="14100"/>
          <ac:picMkLst>
            <pc:docMk/>
            <pc:sldMk cId="3524351095" sldId="297"/>
            <ac:picMk id="4" creationId="{44857504-9DBF-CE04-BA46-FBDBFBEB653F}"/>
          </ac:picMkLst>
        </pc:picChg>
        <pc:picChg chg="add del mod">
          <ac:chgData name="Love Me" userId="9863fada-9c95-4e2c-b868-8d4db7854944" providerId="ADAL" clId="{6946FC6C-C234-4BD3-B0DC-EDA2AE39DFA1}" dt="2024-09-30T07:16:51.904" v="20" actId="478"/>
          <ac:picMkLst>
            <pc:docMk/>
            <pc:sldMk cId="3524351095" sldId="297"/>
            <ac:picMk id="5" creationId="{0E121484-ADC8-3AFA-E113-6A137750FB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6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57390851_A_Multi-Crop_Disease_Detection_and_Classification_Approach_using_CNN" TargetMode="External"/><Relationship Id="rId5" Type="http://schemas.openxmlformats.org/officeDocument/2006/relationships/hyperlink" Target="https://www.sciencedirect.com/science/article/pii/S2666154323002715" TargetMode="External"/><Relationship Id="rId4" Type="http://schemas.openxmlformats.org/officeDocument/2006/relationships/hyperlink" Target="https://www.frontiersin.org/journals/plant-science/articles/10.3389/fpls.2016.014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772" y="1433358"/>
            <a:ext cx="11860714" cy="542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1638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- AI-Driven Crop Disease Prediction and Management System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 - Agriculture,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FoodTech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&amp; Rural Development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 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- Sonic Coders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Sonic Coders</a:t>
            </a: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117612F-D758-AF9A-AFB4-3DF39C1AC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73" y="1921040"/>
            <a:ext cx="1164369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Proposed Solution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mobile and web-based AI system that predicts crop diseases from images and environmental data.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offers disease identification, treatment recommendations, and preventive measures.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crops like grapes, coconut, sugarcane, tomato, and potato using a custom CNN model.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defTabSz="914400" eaLnBrk="0" hangingPunct="0"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latin typeface="Arial" panose="020B0604020202020204" pitchFamily="34" charset="0"/>
              </a:rPr>
              <a:t>How it addresses the problem: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detection minimizes crop loss, boosts productivity, and reduces financial burden on farmers.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actionable insights and reduces dependency on manual disease identification.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eaLnBrk="0" latinLnBrk="0" hangingPunct="0">
              <a:lnSpc>
                <a:spcPct val="100000"/>
              </a:lnSpc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Innovation: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High-accuracy disease detection (98%+) using deep learning.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prediction and advice, integrated with environmental data for accurate results.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Sonic Coders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635946-006E-4098-376A-03DDB357E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1" y="2246059"/>
            <a:ext cx="11981475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Python, TensorFlow,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for AI and ML model development.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and web development frameworks: Flutter, React Native.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storage for environmental and image data: AWS/GCP.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Gathering leaf disease images and environmental data.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Development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Training custom CNN models for each crop.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Deploying the model as an API for real-time analysis in a mobile/web app.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44857504-9DBF-CE04-BA46-FBDBFBEB6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065" y="0"/>
            <a:ext cx="350386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Sonic Coders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635946-006E-4098-376A-03DDB357E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61" y="1107205"/>
            <a:ext cx="11981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3464" marR="0" indent="-283464" algn="l" rtl="0" eaLnBrk="0" fontAlgn="base" latinLnBrk="0" hangingPunct="0">
              <a:spcBef>
                <a:spcPts val="0"/>
              </a:spcBef>
              <a:spcAft>
                <a:spcPts val="0"/>
              </a:spcAft>
              <a:buClrTx/>
              <a:buSzPts val="2000"/>
              <a:buFont typeface="Courier New" panose="02070309020205020404" pitchFamily="49" charset="0"/>
              <a:buChar char="o"/>
            </a:pPr>
            <a:r>
              <a:rPr lang="en-US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Prototype Workflow</a:t>
            </a:r>
            <a:r>
              <a:rPr lang="en-US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</a:t>
            </a:r>
            <a:endParaRPr lang="en-US" sz="1800" dirty="0">
              <a:effectLst/>
            </a:endParaRP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44857504-9DBF-CE04-BA46-FBDBFBEB6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780" y="717859"/>
            <a:ext cx="2888803" cy="565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5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Sonic Coders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C1923C-4156-E477-05DD-61F0458E4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84" y="1564649"/>
            <a:ext cx="11918831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Feasibility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 models have achieved 98%+ accuracy for different crops.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architecture for both mobile and web platforms.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Variability in image quality from different devices.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Incorporating environmental data like humidity and temperature.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connectivity in rural areas.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image preprocessing techniques to handle variability.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IoT devices to gather real-time environmental data.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model size for mobile deployment to work offline.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Sonic Coders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F931B-577A-751F-A1D1-4BB5E673B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73" y="2043789"/>
            <a:ext cx="12050486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Audience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Farmers, agricultural researchers, and policymakers.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Empowers farmers with modern technology for disease prevention.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Reduces crop loss, increasing farmers’ income.</a:t>
            </a:r>
          </a:p>
          <a:p>
            <a:pPr marL="742950" lvl="1" indent="-285750" defTabSz="914400" eaLnBrk="0" hangingPunct="0">
              <a:buFont typeface="Courier New" panose="02070309020205020404" pitchFamily="49" charset="0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Reduces pesticide overuse through precise recommendations, improving sustainability.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Sonic Coders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E5A47E-F9A0-7B61-39E5-3C78D7049CC7}"/>
              </a:ext>
            </a:extLst>
          </p:cNvPr>
          <p:cNvSpPr txBox="1"/>
          <p:nvPr/>
        </p:nvSpPr>
        <p:spPr>
          <a:xfrm>
            <a:off x="215660" y="1359451"/>
            <a:ext cx="11834826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Research Sources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papers on crop disease detection using CNN models.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Agricultural disease databases.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TensorFlow and AI model training references.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(Few Important Links)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Mohanty Sharada P. , Hughes David P.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Salathé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Marcel,Using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Deep Learning for Image-Based Plant Disease Detection,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https://www.frontiersin.org/journals/plant-science/articles/10.3389/fpls.2016.01419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Md.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Manowarul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Islam, Md Abdul Ahad Adil, Md.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Alamin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Talukder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Md.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Khabir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Uddin Ahamed, Md Ashraf Uddin, Md. Kamran Hasan, Selina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Sharmin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Md.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Mahbubur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Rahman,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Sumon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Kumar Debnath,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DeepCrop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Deep learning-based crop disease prediction with web application,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https://www.sciencedirect.com/science/article/pii/S2666154323002715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Zubair Saeed, Ali Raza, Ans H. Qureshi, Muhammad Haroon Yousaf, A Multi-Crop Disease Detection and Classification Approach using CNN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https://www.researchgate.net/publication/357390851_A_Multi-Crop_Disease_Detection_and_Classification_Approach_using_CNN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7504</TotalTime>
  <Words>621</Words>
  <Application>Microsoft Office PowerPoint</Application>
  <PresentationFormat>Widescreen</PresentationFormat>
  <Paragraphs>91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Courier New</vt:lpstr>
      <vt:lpstr>Garamond</vt:lpstr>
      <vt:lpstr>Times New Roman</vt:lpstr>
      <vt:lpstr>TradeGothic</vt:lpstr>
      <vt:lpstr>Office Theme</vt:lpstr>
      <vt:lpstr>SMART INDIA HACKATHON 2024</vt:lpstr>
      <vt:lpstr> IDEA TITLE</vt:lpstr>
      <vt:lpstr>TECHNICAL APPROACH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Love Me</cp:lastModifiedBy>
  <cp:revision>148</cp:revision>
  <cp:lastPrinted>2024-09-23T14:53:58Z</cp:lastPrinted>
  <dcterms:created xsi:type="dcterms:W3CDTF">2013-12-12T18:46:50Z</dcterms:created>
  <dcterms:modified xsi:type="dcterms:W3CDTF">2024-09-30T07:17:15Z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2024-09-23T15:29:16Z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a11a073f-8c90-4d18-8451-b82b10b166bb</vt:lpwstr>
  </property>
  <property fmtid="{D5CDD505-2E9C-101B-9397-08002B2CF9AE}" pid="7" name="MSIP_Label_defa4170-0d19-0005-0004-bc88714345d2_ActionId">
    <vt:lpwstr>adae1f77-c91a-46f1-b6d8-a1c938c41152</vt:lpwstr>
  </property>
  <property fmtid="{D5CDD505-2E9C-101B-9397-08002B2CF9AE}" pid="8" name="MSIP_Label_defa4170-0d19-0005-0004-bc88714345d2_ContentBits">
    <vt:lpwstr>0</vt:lpwstr>
  </property>
</Properties>
</file>