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C5E8F-9429-4606-BC23-198E33BB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5B5BA4-6A8D-42D4-B38B-7DB82E0D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1E687-1237-42EE-B684-4C27AC97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67CB9-1BBF-47D8-A1F6-279E6945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7FF1F-FC88-43C2-8855-052D7E45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37906-C93E-4B4D-9618-A3865B1D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D40EBF-64B5-4174-83A8-94F6C41B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9411F-011D-45C3-8BDF-28E88287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1441D-F6A7-449F-9556-F45176D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09482-34AA-4F8C-B31C-F912B348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0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E6EA1-C533-461A-B2C7-919CAF4AC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6653B-F9E2-465C-A964-C40DC330B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7BA49-D61F-44AC-9834-E1F0C19B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63A65-A731-453E-8E28-F2698FB6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30F88-2C50-4C4D-81B7-C063EBFD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9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BE64-AD8D-4D2A-9C31-E11C279A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5848F-D688-4310-B092-9779858B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6B7AB-68A7-47E2-BE25-14673DBF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ED08C-7662-4D57-838E-BDF1F750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F638C-3A71-4B4C-99C4-63D96122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2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6F825-3EEB-40DD-98A0-130750B7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64537-D840-4847-94F5-03D832D8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35663-1DFA-4B40-B4AC-9A8291EE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54B61-B550-46E5-AB39-70297522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534BD-6255-4300-A081-FCC88D8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9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E4719-0895-4211-8EAF-721422CF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FBAFA-070D-4815-8004-9F34A7F79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F668AB-F661-425F-9BE7-9660D2816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73900-A76D-40C5-A8E0-964C73CB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4BAD5-BEAB-466D-80CF-E1FE147A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F3B4E-16B7-48F3-A5D6-330332CA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1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5FA8C-F684-4B0F-A27C-BE145882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2285A-1607-4952-B45F-2689CA8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986A42-F7CC-40E3-8CA5-B5770626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AF5962-F169-4300-A515-1269BC25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956369-D02D-4518-A801-0C70F301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20966F-878C-429E-B02F-E86A9BBB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A3AE38-2F83-45C5-8059-CAC189E7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C4CC84-A0AF-4BEB-ACA7-BE25BBCA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DE294-0AA2-4300-8E9F-511DB22A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468C53-3259-46E6-A3A5-E06FF02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39A986-C375-4A20-B8DC-0F3D140D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9F052-9074-4C96-B92A-32D5D8F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BD93D5-878D-4D98-83C4-7860039E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5FC42D-DE09-4573-B91A-345D8938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D0B166-A9C7-4600-9EB8-8375B6EE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F9647-63C2-422A-B72E-CA280F59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DE602-AA6B-4861-B882-F2891878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9252A-82D3-4872-AED2-841C185E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91DA7-14B8-409B-A59F-672AB565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E2DBBB-C62C-48BB-8372-6988C75D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044E4-74F2-451B-A856-CDCD89C5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554F-2F0D-4EE1-B269-A2EE3671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B286CC-9AEB-4900-BE5A-6F58C0C6C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D3E677-33C6-4368-9D9F-17293E5C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7DD3E-2CF9-493A-8731-E1F09A50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B1FFB-1AD8-4929-801B-51A5BE2C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B828C-D0C2-4BEB-8CB4-903A07E3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767F6A-EC94-47ED-896A-C0D8144A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638C3-D0B8-4463-AB64-ADF69B06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FF5E8-D223-4436-B121-07D78C3E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A898-90C0-4986-8181-8F543648B300}" type="datetimeFigureOut">
              <a:rPr lang="zh-CN" altLang="en-US" smtClean="0"/>
              <a:t>2018/2/24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ABF1E-73BE-4029-B1E4-09B54D04A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78101-FF8E-4E7E-9993-2999CA8E2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812A-A1B7-47AC-AF22-4883DC1ED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49FF2-4458-4C22-9AB8-906D3B470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室内定位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57C6D2-5F72-4BB9-9924-4FC87A673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308</a:t>
            </a:r>
            <a:r>
              <a:rPr lang="zh-CN" altLang="en-US" dirty="0"/>
              <a:t>所定位方案</a:t>
            </a:r>
          </a:p>
        </p:txBody>
      </p:sp>
    </p:spTree>
    <p:extLst>
      <p:ext uri="{BB962C8B-B14F-4D97-AF65-F5344CB8AC3E}">
        <p14:creationId xmlns:p14="http://schemas.microsoft.com/office/powerpoint/2010/main" val="21399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E140A8E-2AF9-43F4-9062-07FD8862A522}"/>
              </a:ext>
            </a:extLst>
          </p:cNvPr>
          <p:cNvGrpSpPr/>
          <p:nvPr/>
        </p:nvGrpSpPr>
        <p:grpSpPr>
          <a:xfrm>
            <a:off x="3983182" y="858982"/>
            <a:ext cx="4225635" cy="5500255"/>
            <a:chOff x="498764" y="789709"/>
            <a:chExt cx="4225635" cy="550025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28211D-C4CF-4522-809C-C66095A117AE}"/>
                </a:ext>
              </a:extLst>
            </p:cNvPr>
            <p:cNvSpPr/>
            <p:nvPr/>
          </p:nvSpPr>
          <p:spPr>
            <a:xfrm>
              <a:off x="498764" y="789709"/>
              <a:ext cx="1690254" cy="550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4DFF8C-BE1F-4191-8385-427B70AE94C4}"/>
                </a:ext>
              </a:extLst>
            </p:cNvPr>
            <p:cNvSpPr/>
            <p:nvPr/>
          </p:nvSpPr>
          <p:spPr>
            <a:xfrm>
              <a:off x="755073" y="1634835"/>
              <a:ext cx="1177636" cy="969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信标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CB57DCB-B559-4B4E-99B3-F1B5091D1901}"/>
                </a:ext>
              </a:extLst>
            </p:cNvPr>
            <p:cNvSpPr/>
            <p:nvPr/>
          </p:nvSpPr>
          <p:spPr>
            <a:xfrm>
              <a:off x="775855" y="4253347"/>
              <a:ext cx="1177636" cy="969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网管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1071472-E334-4653-A687-BEEB4B89F247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1343891" y="2604653"/>
              <a:ext cx="20782" cy="1648694"/>
            </a:xfrm>
            <a:prstGeom prst="straightConnector1">
              <a:avLst/>
            </a:prstGeom>
            <a:ln>
              <a:solidFill>
                <a:schemeClr val="dk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AD4B6D-8F4E-40D7-B683-C1D804A3B7B0}"/>
                </a:ext>
              </a:extLst>
            </p:cNvPr>
            <p:cNvSpPr/>
            <p:nvPr/>
          </p:nvSpPr>
          <p:spPr>
            <a:xfrm>
              <a:off x="2466109" y="789709"/>
              <a:ext cx="568036" cy="550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dirty="0"/>
                <a:t>接入平台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7C20AE7-CCF3-4741-B77D-04069D9249E8}"/>
                </a:ext>
              </a:extLst>
            </p:cNvPr>
            <p:cNvSpPr/>
            <p:nvPr/>
          </p:nvSpPr>
          <p:spPr>
            <a:xfrm>
              <a:off x="3311236" y="789709"/>
              <a:ext cx="568036" cy="550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zh-CN" dirty="0" err="1"/>
                <a:t>MQ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FD389A5-DC50-4702-9693-6C4F18731BC7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1953491" y="4738256"/>
              <a:ext cx="512618" cy="0"/>
            </a:xfrm>
            <a:prstGeom prst="straightConnector1">
              <a:avLst/>
            </a:prstGeom>
            <a:ln>
              <a:solidFill>
                <a:schemeClr val="dk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98DEA65-4F19-44F1-9BDE-BF009BD3023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034145" y="3539837"/>
              <a:ext cx="277091" cy="0"/>
            </a:xfrm>
            <a:prstGeom prst="straightConnector1">
              <a:avLst/>
            </a:prstGeom>
            <a:ln>
              <a:solidFill>
                <a:schemeClr val="dk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8B487C7-2F9E-4A4D-BC29-11160A20CB26}"/>
                </a:ext>
              </a:extLst>
            </p:cNvPr>
            <p:cNvSpPr/>
            <p:nvPr/>
          </p:nvSpPr>
          <p:spPr>
            <a:xfrm>
              <a:off x="4156363" y="789709"/>
              <a:ext cx="568036" cy="5500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wordArtVertRtl" rtlCol="0" anchor="ctr"/>
            <a:lstStyle/>
            <a:p>
              <a:pPr algn="ctr"/>
              <a:r>
                <a:rPr lang="zh-CN" altLang="en-US" dirty="0"/>
                <a:t>室内定位系统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27C4E4D-F7CF-4E8A-AA18-09C28D2EC8C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272" y="3539836"/>
              <a:ext cx="277091" cy="0"/>
            </a:xfrm>
            <a:prstGeom prst="straightConnector1">
              <a:avLst/>
            </a:prstGeom>
            <a:ln>
              <a:solidFill>
                <a:schemeClr val="dk1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61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室内定位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室内定位</dc:title>
  <dc:creator>Administrator</dc:creator>
  <cp:lastModifiedBy>Administrator</cp:lastModifiedBy>
  <cp:revision>12</cp:revision>
  <dcterms:created xsi:type="dcterms:W3CDTF">2018-02-24T02:58:02Z</dcterms:created>
  <dcterms:modified xsi:type="dcterms:W3CDTF">2018-02-24T03:11:29Z</dcterms:modified>
</cp:coreProperties>
</file>