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626-0606-451D-AC62-55E22C4517A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83D-ECF0-4A1A-B172-25A1355F694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4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626-0606-451D-AC62-55E22C4517A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83D-ECF0-4A1A-B172-25A1355F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7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626-0606-451D-AC62-55E22C4517A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83D-ECF0-4A1A-B172-25A1355F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3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626-0606-451D-AC62-55E22C4517A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83D-ECF0-4A1A-B172-25A1355F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5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626-0606-451D-AC62-55E22C4517A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83D-ECF0-4A1A-B172-25A1355F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626-0606-451D-AC62-55E22C4517A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83D-ECF0-4A1A-B172-25A1355F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5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626-0606-451D-AC62-55E22C4517A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83D-ECF0-4A1A-B172-25A1355F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4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626-0606-451D-AC62-55E22C4517A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83D-ECF0-4A1A-B172-25A1355F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0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626-0606-451D-AC62-55E22C4517A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83D-ECF0-4A1A-B172-25A1355F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9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626-0606-451D-AC62-55E22C4517A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83D-ECF0-4A1A-B172-25A1355F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6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626-0606-451D-AC62-55E22C4517A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83D-ECF0-4A1A-B172-25A1355F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2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8B626-0606-451D-AC62-55E22C4517A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183D-ECF0-4A1A-B172-25A1355F694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0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614160" cy="2387600"/>
          </a:xfrm>
        </p:spPr>
        <p:txBody>
          <a:bodyPr/>
          <a:lstStyle/>
          <a:p>
            <a:pPr algn="l"/>
            <a:r>
              <a:rPr lang="en-US" b="1" spc="50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DevOps_ext_KHAI_Winter</a:t>
            </a:r>
            <a:endParaRPr lang="en-US" b="1" spc="5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Scherbakov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Denis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252728" y="859536"/>
            <a:ext cx="0" cy="413308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53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15" y="477672"/>
            <a:ext cx="10414318" cy="540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6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73" y="1957600"/>
            <a:ext cx="7448550" cy="24860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73" y="4938357"/>
            <a:ext cx="10296525" cy="8572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495639" y="715453"/>
            <a:ext cx="33515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Amazon S3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73" y="805643"/>
            <a:ext cx="50577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2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137" y="1452434"/>
            <a:ext cx="6641498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Thanks for </a:t>
            </a:r>
            <a:r>
              <a:rPr lang="en-US" sz="8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US" sz="8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8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your attention!</a:t>
            </a:r>
            <a:endParaRPr lang="ru-RU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79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7648" y="389079"/>
            <a:ext cx="6614160" cy="940913"/>
          </a:xfrm>
        </p:spPr>
        <p:txBody>
          <a:bodyPr>
            <a:normAutofit/>
          </a:bodyPr>
          <a:lstStyle/>
          <a:p>
            <a:r>
              <a:rPr lang="en-US" b="1" spc="5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2728" y="1878449"/>
            <a:ext cx="9478018" cy="332036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spc="5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automate code deployment from a developer to web-server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spc="5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 continuous deployment to: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 productivity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 the quality of turnkey solutions</a:t>
            </a:r>
            <a:endParaRPr lang="ru-RU" sz="2800" b="1" spc="5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ru-RU" sz="3200" b="1" spc="5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52728" y="859536"/>
            <a:ext cx="0" cy="413308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3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523"/>
            <a:ext cx="10515600" cy="860171"/>
          </a:xfrm>
        </p:spPr>
        <p:txBody>
          <a:bodyPr/>
          <a:lstStyle/>
          <a:p>
            <a:pPr algn="ctr"/>
            <a:r>
              <a:rPr lang="en-US" b="1" dirty="0" smtClean="0"/>
              <a:t>Tools &amp; technologies</a:t>
            </a:r>
            <a:endParaRPr lang="en-US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91" y="1607728"/>
            <a:ext cx="1548744" cy="1548744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033" y="1571940"/>
            <a:ext cx="2491055" cy="1745795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91" y="3967413"/>
            <a:ext cx="3491933" cy="1827385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942" y="1297103"/>
            <a:ext cx="2308250" cy="2169992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968" y="1278662"/>
            <a:ext cx="2935974" cy="2935974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215" y="3999352"/>
            <a:ext cx="3119093" cy="1572741"/>
          </a:xfrm>
          <a:prstGeom prst="rect">
            <a:avLst/>
          </a:prstGeom>
        </p:spPr>
      </p:pic>
      <p:pic>
        <p:nvPicPr>
          <p:cNvPr id="10" name="Picture 6" descr="Картинки по запросу &quot;haproxy png&quot;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876" y="3601210"/>
            <a:ext cx="2379902" cy="237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4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2" y="4702790"/>
            <a:ext cx="1355678" cy="13556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2" y="2336557"/>
            <a:ext cx="1166607" cy="11666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22" y="-159509"/>
            <a:ext cx="1818186" cy="1818186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 rot="16200000">
            <a:off x="-850850" y="3911651"/>
            <a:ext cx="25709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Commit</a:t>
            </a:r>
            <a:endParaRPr lang="ru-RU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 rot="16200000">
            <a:off x="-130580" y="1385306"/>
            <a:ext cx="144816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WebHook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ru-RU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Стрелка вверх 12"/>
          <p:cNvSpPr/>
          <p:nvPr/>
        </p:nvSpPr>
        <p:spPr>
          <a:xfrm rot="5400000" flipH="1">
            <a:off x="1961680" y="214284"/>
            <a:ext cx="393009" cy="952174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Стрелка вверх 13"/>
          <p:cNvSpPr/>
          <p:nvPr/>
        </p:nvSpPr>
        <p:spPr>
          <a:xfrm flipH="1">
            <a:off x="714197" y="3630304"/>
            <a:ext cx="393009" cy="1072486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692" y="143123"/>
            <a:ext cx="2091468" cy="1094499"/>
          </a:xfrm>
          <a:prstGeom prst="rect">
            <a:avLst/>
          </a:prstGeom>
        </p:spPr>
      </p:pic>
      <p:sp>
        <p:nvSpPr>
          <p:cNvPr id="16" name="Стрелка вверх 15"/>
          <p:cNvSpPr/>
          <p:nvPr/>
        </p:nvSpPr>
        <p:spPr>
          <a:xfrm flipH="1">
            <a:off x="725889" y="1405719"/>
            <a:ext cx="393009" cy="793560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75" y="261547"/>
            <a:ext cx="1392750" cy="976075"/>
          </a:xfrm>
          <a:prstGeom prst="rect">
            <a:avLst/>
          </a:prstGeom>
        </p:spPr>
      </p:pic>
      <p:sp>
        <p:nvSpPr>
          <p:cNvPr id="18" name="Стрелка вверх 17"/>
          <p:cNvSpPr/>
          <p:nvPr/>
        </p:nvSpPr>
        <p:spPr>
          <a:xfrm rot="5400000" flipH="1">
            <a:off x="5360163" y="214283"/>
            <a:ext cx="393009" cy="952174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952" y="-84225"/>
            <a:ext cx="934817" cy="934817"/>
          </a:xfrm>
          <a:prstGeom prst="rect">
            <a:avLst/>
          </a:prstGeom>
        </p:spPr>
      </p:pic>
      <p:sp>
        <p:nvSpPr>
          <p:cNvPr id="22" name="Стрелка вверх 21"/>
          <p:cNvSpPr/>
          <p:nvPr/>
        </p:nvSpPr>
        <p:spPr>
          <a:xfrm rot="6300000" flipH="1">
            <a:off x="7918368" y="906105"/>
            <a:ext cx="393009" cy="663033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Стрелка вверх 22"/>
          <p:cNvSpPr/>
          <p:nvPr/>
        </p:nvSpPr>
        <p:spPr>
          <a:xfrm rot="4834162" flipH="1">
            <a:off x="7918367" y="197440"/>
            <a:ext cx="393009" cy="663033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952" y="922728"/>
            <a:ext cx="934817" cy="934817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75" y="2043743"/>
            <a:ext cx="1552406" cy="1459421"/>
          </a:xfrm>
          <a:prstGeom prst="rect">
            <a:avLst/>
          </a:prstGeom>
        </p:spPr>
      </p:pic>
      <p:sp>
        <p:nvSpPr>
          <p:cNvPr id="27" name="Стрелка вверх 26"/>
          <p:cNvSpPr/>
          <p:nvPr/>
        </p:nvSpPr>
        <p:spPr>
          <a:xfrm rot="6383998" flipH="1">
            <a:off x="3746263" y="-383194"/>
            <a:ext cx="393009" cy="4317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9" name="Стрелка вверх 28"/>
          <p:cNvSpPr/>
          <p:nvPr/>
        </p:nvSpPr>
        <p:spPr>
          <a:xfrm rot="3600000" flipH="1">
            <a:off x="7847936" y="1821773"/>
            <a:ext cx="393009" cy="952174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0" name="Стрелка вверх 29"/>
          <p:cNvSpPr/>
          <p:nvPr/>
        </p:nvSpPr>
        <p:spPr>
          <a:xfrm rot="7519642" flipH="1">
            <a:off x="2957899" y="875321"/>
            <a:ext cx="393009" cy="3396863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26" name="Picture 2" descr="Картинки по запросу &quot;s3 bucket icon png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889" y="3174677"/>
            <a:ext cx="1983739" cy="198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&quot;haproxy png&quot;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634" y="273362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Стрелка вверх 34"/>
          <p:cNvSpPr/>
          <p:nvPr/>
        </p:nvSpPr>
        <p:spPr>
          <a:xfrm rot="5400000" flipH="1">
            <a:off x="9895130" y="410787"/>
            <a:ext cx="393009" cy="952174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6" name="Стрелка вверх 35"/>
          <p:cNvSpPr/>
          <p:nvPr/>
        </p:nvSpPr>
        <p:spPr>
          <a:xfrm rot="10800000" flipH="1">
            <a:off x="10962862" y="777126"/>
            <a:ext cx="393009" cy="1956499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24" y="4728394"/>
            <a:ext cx="977330" cy="952515"/>
          </a:xfrm>
          <a:prstGeom prst="rect">
            <a:avLst/>
          </a:prstGeom>
        </p:spPr>
      </p:pic>
      <p:sp>
        <p:nvSpPr>
          <p:cNvPr id="28" name="Стрелка вверх 27"/>
          <p:cNvSpPr/>
          <p:nvPr/>
        </p:nvSpPr>
        <p:spPr>
          <a:xfrm rot="8487348" flipH="1">
            <a:off x="2189719" y="1321501"/>
            <a:ext cx="393009" cy="3396863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1" name="Стрелка вверх 30"/>
          <p:cNvSpPr/>
          <p:nvPr/>
        </p:nvSpPr>
        <p:spPr>
          <a:xfrm rot="16200000" flipH="1">
            <a:off x="2081120" y="4770748"/>
            <a:ext cx="393009" cy="952174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07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256" y="1417732"/>
            <a:ext cx="7315200" cy="16478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19" y="3658240"/>
            <a:ext cx="88296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9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98" y="942903"/>
            <a:ext cx="4238625" cy="53816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473" y="942903"/>
            <a:ext cx="3644521" cy="538162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63016" y="19573"/>
            <a:ext cx="98108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Infrastructure as a code approach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01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24" y="0"/>
            <a:ext cx="11190451" cy="20379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95" y="2150411"/>
            <a:ext cx="8629650" cy="12096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292" y="2799603"/>
            <a:ext cx="8629650" cy="11239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85160"/>
            <a:ext cx="6486525" cy="11525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6959" y="5280472"/>
            <a:ext cx="64865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03" y="3716456"/>
            <a:ext cx="7962900" cy="24003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03" y="1317364"/>
            <a:ext cx="6810375" cy="206692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8641152" y="169544"/>
            <a:ext cx="13241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Test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677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59" y="250137"/>
            <a:ext cx="5171008" cy="3000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59" y="3476127"/>
            <a:ext cx="7981950" cy="27717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120002" y="250137"/>
            <a:ext cx="2311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Ansible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54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42</Words>
  <Application>Microsoft Office PowerPoint</Application>
  <PresentationFormat>Широкоэкранный</PresentationFormat>
  <Paragraphs>15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DevOps_ext_KHAI_Winter</vt:lpstr>
      <vt:lpstr>Objectives</vt:lpstr>
      <vt:lpstr>Tools &amp; technologies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Пользователь Windows</cp:lastModifiedBy>
  <cp:revision>29</cp:revision>
  <dcterms:created xsi:type="dcterms:W3CDTF">2020-01-15T13:28:43Z</dcterms:created>
  <dcterms:modified xsi:type="dcterms:W3CDTF">2020-03-11T10:36:37Z</dcterms:modified>
</cp:coreProperties>
</file>