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8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0B56C9-2579-4282-BFC0-2FAA263DD3CD}" v="287" dt="2024-11-25T23:10:56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4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6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7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9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3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2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9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93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0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33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10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2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3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14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22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3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25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26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27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4" name="Picture 3">
            <a:extLst>
              <a:ext uri="{FF2B5EF4-FFF2-40B4-BE49-F238E27FC236}">
                <a16:creationId xmlns:a16="http://schemas.microsoft.com/office/drawing/2014/main" id="{7F9FB688-D8C9-197F-C812-440EF2D88E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4294" r="3" b="3571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25" y="746841"/>
            <a:ext cx="9339075" cy="2682160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</a:rPr>
              <a:t>Atividade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dirty="0" err="1">
                <a:solidFill>
                  <a:srgbClr val="FFFFFF"/>
                </a:solidFill>
              </a:rPr>
              <a:t>Machine</a:t>
            </a:r>
            <a:r>
              <a:rPr lang="de-DE" dirty="0">
                <a:solidFill>
                  <a:srgbClr val="FFFFFF"/>
                </a:solidFill>
              </a:rPr>
              <a:t> Learning</a:t>
            </a:r>
            <a:br>
              <a:rPr lang="en-US" dirty="0"/>
            </a:br>
            <a:r>
              <a:rPr lang="de-DE" b="1" dirty="0" err="1">
                <a:solidFill>
                  <a:srgbClr val="FFFFFF"/>
                </a:solidFill>
              </a:rPr>
              <a:t>Raças</a:t>
            </a:r>
            <a:r>
              <a:rPr lang="de-DE" b="1" dirty="0">
                <a:solidFill>
                  <a:srgbClr val="FFFFFF"/>
                </a:solidFill>
              </a:rPr>
              <a:t> de </a:t>
            </a:r>
            <a:r>
              <a:rPr lang="de-DE" b="1" dirty="0" err="1">
                <a:solidFill>
                  <a:srgbClr val="FFFFFF"/>
                </a:solidFill>
              </a:rPr>
              <a:t>Cachorros</a:t>
            </a:r>
            <a:endParaRPr lang="de-DE" b="1" dirty="0">
              <a:solidFill>
                <a:srgbClr val="FFFFFF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25" y="3674327"/>
            <a:ext cx="9339075" cy="138021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Gustavo Ornaghi</a:t>
            </a:r>
            <a:endParaRPr lang="pt-BR">
              <a:solidFill>
                <a:srgbClr val="FFFFFF"/>
              </a:solidFill>
            </a:endParaRPr>
          </a:p>
          <a:p>
            <a:r>
              <a:rPr lang="de-DE">
                <a:solidFill>
                  <a:srgbClr val="FFFFFF"/>
                </a:solidFill>
              </a:rPr>
              <a:t>João Nascimento</a:t>
            </a:r>
            <a:endParaRPr lang="pt-BR">
              <a:solidFill>
                <a:srgbClr val="FFFFFF"/>
              </a:solidFill>
            </a:endParaRPr>
          </a:p>
          <a:p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6C045-2C12-264C-4408-9BEBEB0ED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92904"/>
            <a:ext cx="10325000" cy="774248"/>
          </a:xfrm>
        </p:spPr>
        <p:txBody>
          <a:bodyPr/>
          <a:lstStyle/>
          <a:p>
            <a:r>
              <a:rPr lang="pt-BR" dirty="0"/>
              <a:t>Dashboard</a:t>
            </a:r>
          </a:p>
        </p:txBody>
      </p:sp>
      <p:pic>
        <p:nvPicPr>
          <p:cNvPr id="4" name="Espaço Reservado para Conteúdo 3" descr="Gráfico&#10;&#10;Descrição gerada automaticamente">
            <a:extLst>
              <a:ext uri="{FF2B5EF4-FFF2-40B4-BE49-F238E27FC236}">
                <a16:creationId xmlns:a16="http://schemas.microsoft.com/office/drawing/2014/main" id="{6243EEC3-8ED3-4969-81A3-36E59CC01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870" y="921640"/>
            <a:ext cx="10331141" cy="5932496"/>
          </a:xfrm>
        </p:spPr>
      </p:pic>
    </p:spTree>
    <p:extLst>
      <p:ext uri="{BB962C8B-B14F-4D97-AF65-F5344CB8AC3E}">
        <p14:creationId xmlns:p14="http://schemas.microsoft.com/office/powerpoint/2010/main" val="3452701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Gráfico, Histograma&#10;&#10;Descrição gerada automaticamente">
            <a:extLst>
              <a:ext uri="{FF2B5EF4-FFF2-40B4-BE49-F238E27FC236}">
                <a16:creationId xmlns:a16="http://schemas.microsoft.com/office/drawing/2014/main" id="{DAD66AC5-88E1-78AA-29AD-F0AA211CE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1218" y="863024"/>
            <a:ext cx="6964723" cy="5991112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FA5F8678-4F37-ED05-0DF2-6FDA5B142959}"/>
              </a:ext>
            </a:extLst>
          </p:cNvPr>
          <p:cNvSpPr txBox="1">
            <a:spLocks/>
          </p:cNvSpPr>
          <p:nvPr/>
        </p:nvSpPr>
        <p:spPr>
          <a:xfrm>
            <a:off x="691079" y="92904"/>
            <a:ext cx="10325000" cy="7742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241B2F"/>
                </a:solidFill>
                <a:latin typeface="Grandview"/>
              </a:rPr>
              <a:t>Histplot</a:t>
            </a:r>
            <a:endParaRPr lang="pt-BR" dirty="0" err="1"/>
          </a:p>
        </p:txBody>
      </p:sp>
    </p:spTree>
    <p:extLst>
      <p:ext uri="{BB962C8B-B14F-4D97-AF65-F5344CB8AC3E}">
        <p14:creationId xmlns:p14="http://schemas.microsoft.com/office/powerpoint/2010/main" val="1695948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87042B59-0FC0-9C7D-E319-481EDDE63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0701" y="863024"/>
            <a:ext cx="7826402" cy="5991112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FD171F06-BA90-BB4B-6F3C-E4D525FEC8C8}"/>
              </a:ext>
            </a:extLst>
          </p:cNvPr>
          <p:cNvSpPr txBox="1">
            <a:spLocks/>
          </p:cNvSpPr>
          <p:nvPr/>
        </p:nvSpPr>
        <p:spPr>
          <a:xfrm>
            <a:off x="691079" y="92904"/>
            <a:ext cx="10325000" cy="7742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241B2F"/>
                </a:solidFill>
                <a:latin typeface="Grandview"/>
              </a:rPr>
              <a:t>Scatterplot</a:t>
            </a:r>
            <a:endParaRPr lang="pt-BR" dirty="0" err="1"/>
          </a:p>
        </p:txBody>
      </p:sp>
    </p:spTree>
    <p:extLst>
      <p:ext uri="{BB962C8B-B14F-4D97-AF65-F5344CB8AC3E}">
        <p14:creationId xmlns:p14="http://schemas.microsoft.com/office/powerpoint/2010/main" val="285996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Gráfico, Gráfico de caixa estreita&#10;&#10;Descrição gerada automaticamente">
            <a:extLst>
              <a:ext uri="{FF2B5EF4-FFF2-40B4-BE49-F238E27FC236}">
                <a16:creationId xmlns:a16="http://schemas.microsoft.com/office/drawing/2014/main" id="{78233E59-D05E-B7E0-11AB-3F2BFB0E5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6580" y="863024"/>
            <a:ext cx="5805721" cy="5991112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42B5A00-FBA2-9C2E-A750-65E4E3B73F62}"/>
              </a:ext>
            </a:extLst>
          </p:cNvPr>
          <p:cNvSpPr txBox="1">
            <a:spLocks/>
          </p:cNvSpPr>
          <p:nvPr/>
        </p:nvSpPr>
        <p:spPr>
          <a:xfrm>
            <a:off x="691079" y="92904"/>
            <a:ext cx="10325000" cy="7742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/>
              <a:t>Boxplot</a:t>
            </a:r>
          </a:p>
        </p:txBody>
      </p:sp>
    </p:spTree>
    <p:extLst>
      <p:ext uri="{BB962C8B-B14F-4D97-AF65-F5344CB8AC3E}">
        <p14:creationId xmlns:p14="http://schemas.microsoft.com/office/powerpoint/2010/main" val="3666916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Texto&#10;&#10;Descrição gerada automaticamente">
            <a:extLst>
              <a:ext uri="{FF2B5EF4-FFF2-40B4-BE49-F238E27FC236}">
                <a16:creationId xmlns:a16="http://schemas.microsoft.com/office/drawing/2014/main" id="{2C214AF6-76E9-33EC-18B9-AA13A0E12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079" y="872020"/>
            <a:ext cx="9574724" cy="1940380"/>
          </a:xfrm>
        </p:spPr>
      </p:pic>
      <p:pic>
        <p:nvPicPr>
          <p:cNvPr id="5" name="Imagem 4" descr="Gráfico, Gráfico de barras&#10;&#10;Descrição gerada automaticamente">
            <a:extLst>
              <a:ext uri="{FF2B5EF4-FFF2-40B4-BE49-F238E27FC236}">
                <a16:creationId xmlns:a16="http://schemas.microsoft.com/office/drawing/2014/main" id="{58EDEABF-43CC-4D9E-6771-A6D23DC61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734" y="2261208"/>
            <a:ext cx="6743259" cy="4504833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A56B7D7-71D2-8927-4A7D-6A419190A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92904"/>
            <a:ext cx="10325000" cy="774248"/>
          </a:xfrm>
        </p:spPr>
        <p:txBody>
          <a:bodyPr/>
          <a:lstStyle/>
          <a:p>
            <a:r>
              <a:rPr lang="pt-BR" dirty="0" err="1"/>
              <a:t>Barplot</a:t>
            </a:r>
          </a:p>
        </p:txBody>
      </p:sp>
    </p:spTree>
    <p:extLst>
      <p:ext uri="{BB962C8B-B14F-4D97-AF65-F5344CB8AC3E}">
        <p14:creationId xmlns:p14="http://schemas.microsoft.com/office/powerpoint/2010/main" val="2179198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10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2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3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14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22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3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25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26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27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4" name="Picture 3">
            <a:extLst>
              <a:ext uri="{FF2B5EF4-FFF2-40B4-BE49-F238E27FC236}">
                <a16:creationId xmlns:a16="http://schemas.microsoft.com/office/drawing/2014/main" id="{7F9FB688-D8C9-197F-C812-440EF2D88E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4294" r="3" b="3571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25" y="746841"/>
            <a:ext cx="9339075" cy="2682160"/>
          </a:xfrm>
        </p:spPr>
        <p:txBody>
          <a:bodyPr>
            <a:normAutofit/>
          </a:bodyPr>
          <a:lstStyle/>
          <a:p>
            <a:r>
              <a:rPr lang="de-DE" b="1" dirty="0" err="1">
                <a:solidFill>
                  <a:srgbClr val="FFFFFF"/>
                </a:solidFill>
              </a:rPr>
              <a:t>Obrigado</a:t>
            </a:r>
            <a:r>
              <a:rPr lang="de-DE" b="1" dirty="0">
                <a:solidFill>
                  <a:srgbClr val="FFFFFF"/>
                </a:solidFill>
              </a:rPr>
              <a:t>!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E8E7DA0-BC4D-CFA3-F820-EB9F925BB7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29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04A27FF4-D95B-7D8E-D137-C7C174A6E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264" y="369601"/>
            <a:ext cx="10325000" cy="2699033"/>
          </a:xfrm>
        </p:spPr>
      </p:pic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84A4E73B-2D4C-065E-F580-13DE4B12D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979" y="2532917"/>
            <a:ext cx="7047767" cy="41719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0D28D25-E7EB-8DEB-2057-5A4B8F01DE11}"/>
              </a:ext>
            </a:extLst>
          </p:cNvPr>
          <p:cNvSpPr txBox="1"/>
          <p:nvPr/>
        </p:nvSpPr>
        <p:spPr>
          <a:xfrm>
            <a:off x="0" y="6553199"/>
            <a:ext cx="11758246" cy="307777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400" dirty="0">
                <a:solidFill>
                  <a:schemeClr val="accent5">
                    <a:lumMod val="76000"/>
                  </a:schemeClr>
                </a:solidFill>
                <a:ea typeface="+mn-lt"/>
                <a:cs typeface="+mn-lt"/>
              </a:rPr>
              <a:t>https://www.kaggle.com/datasets/prajwaldongre/top-dog-breeds-around-the-world</a:t>
            </a:r>
            <a:endParaRPr lang="pt-BR" sz="1400">
              <a:solidFill>
                <a:schemeClr val="accent5">
                  <a:lumMod val="76000"/>
                </a:schemeClr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84D5BE9-0ED7-CD29-7F69-3F61EE2A2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92904"/>
            <a:ext cx="10325000" cy="774248"/>
          </a:xfrm>
        </p:spPr>
        <p:txBody>
          <a:bodyPr/>
          <a:lstStyle/>
          <a:p>
            <a:r>
              <a:rPr lang="pt-BR" dirty="0" err="1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208680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975E7BA-AAAF-945D-5787-5F47A5C16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728" y="1050594"/>
            <a:ext cx="10926348" cy="4748465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4F66C100-69E1-ADA6-F39C-7782D0EE7C1C}"/>
              </a:ext>
            </a:extLst>
          </p:cNvPr>
          <p:cNvSpPr txBox="1">
            <a:spLocks/>
          </p:cNvSpPr>
          <p:nvPr/>
        </p:nvSpPr>
        <p:spPr>
          <a:xfrm>
            <a:off x="691079" y="92904"/>
            <a:ext cx="10325000" cy="7742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241B2F"/>
                </a:solidFill>
                <a:latin typeface="Grandview"/>
              </a:rPr>
              <a:t>Importando e Visualizando</a:t>
            </a:r>
            <a:endParaRPr lang="pt-BR" dirty="0" err="1"/>
          </a:p>
        </p:txBody>
      </p:sp>
    </p:spTree>
    <p:extLst>
      <p:ext uri="{BB962C8B-B14F-4D97-AF65-F5344CB8AC3E}">
        <p14:creationId xmlns:p14="http://schemas.microsoft.com/office/powerpoint/2010/main" val="101851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D702EA0-E3A3-62FB-514D-BFC617890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52327" b="-382"/>
          <a:stretch/>
        </p:blipFill>
        <p:spPr>
          <a:xfrm>
            <a:off x="1558587" y="989869"/>
            <a:ext cx="8591570" cy="5397470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2014B885-1B55-06C8-182B-EBF080345DB1}"/>
              </a:ext>
            </a:extLst>
          </p:cNvPr>
          <p:cNvSpPr txBox="1">
            <a:spLocks/>
          </p:cNvSpPr>
          <p:nvPr/>
        </p:nvSpPr>
        <p:spPr>
          <a:xfrm>
            <a:off x="691079" y="92904"/>
            <a:ext cx="10325000" cy="7742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241B2F"/>
                </a:solidFill>
                <a:ea typeface="+mj-lt"/>
                <a:cs typeface="+mj-lt"/>
              </a:rPr>
              <a:t>Pré-processamento</a:t>
            </a:r>
            <a:endParaRPr lang="pt-BR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6395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8A9688C7-C509-46D3-32A1-35BF938AA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039" y="2503100"/>
            <a:ext cx="10913451" cy="1843453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33580632-1DB4-77E0-2C76-EEBBB76616FE}"/>
              </a:ext>
            </a:extLst>
          </p:cNvPr>
          <p:cNvSpPr txBox="1">
            <a:spLocks/>
          </p:cNvSpPr>
          <p:nvPr/>
        </p:nvSpPr>
        <p:spPr>
          <a:xfrm>
            <a:off x="691079" y="92904"/>
            <a:ext cx="10325000" cy="7742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241B2F"/>
                </a:solidFill>
                <a:latin typeface="Grandview"/>
              </a:rPr>
              <a:t>Separando coluna de Target</a:t>
            </a:r>
            <a:endParaRPr lang="pt-BR" dirty="0" err="1"/>
          </a:p>
        </p:txBody>
      </p:sp>
    </p:spTree>
    <p:extLst>
      <p:ext uri="{BB962C8B-B14F-4D97-AF65-F5344CB8AC3E}">
        <p14:creationId xmlns:p14="http://schemas.microsoft.com/office/powerpoint/2010/main" val="403167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Texto&#10;&#10;Descrição gerada automaticamente">
            <a:extLst>
              <a:ext uri="{FF2B5EF4-FFF2-40B4-BE49-F238E27FC236}">
                <a16:creationId xmlns:a16="http://schemas.microsoft.com/office/drawing/2014/main" id="{DEE076E2-FC65-1526-4D82-E739ABA50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832" y="1214717"/>
            <a:ext cx="10331864" cy="4431943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25B81DEC-72D9-5219-1535-BA0D22527E20}"/>
              </a:ext>
            </a:extLst>
          </p:cNvPr>
          <p:cNvSpPr txBox="1">
            <a:spLocks/>
          </p:cNvSpPr>
          <p:nvPr/>
        </p:nvSpPr>
        <p:spPr>
          <a:xfrm>
            <a:off x="691079" y="92904"/>
            <a:ext cx="10325000" cy="7742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241B2F"/>
                </a:solidFill>
                <a:latin typeface="Grandview"/>
              </a:rPr>
              <a:t>Treinando e Avaliando</a:t>
            </a:r>
            <a:endParaRPr lang="pt-BR" dirty="0" err="1"/>
          </a:p>
        </p:txBody>
      </p:sp>
    </p:spTree>
    <p:extLst>
      <p:ext uri="{BB962C8B-B14F-4D97-AF65-F5344CB8AC3E}">
        <p14:creationId xmlns:p14="http://schemas.microsoft.com/office/powerpoint/2010/main" val="2116168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042B1FA-B1BF-ED40-AB38-11BCC71DB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394" y="863024"/>
            <a:ext cx="9474370" cy="5791820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2760DE07-32E3-741A-4C96-A0606B49F5A3}"/>
              </a:ext>
            </a:extLst>
          </p:cNvPr>
          <p:cNvSpPr txBox="1">
            <a:spLocks/>
          </p:cNvSpPr>
          <p:nvPr/>
        </p:nvSpPr>
        <p:spPr>
          <a:xfrm>
            <a:off x="691079" y="92904"/>
            <a:ext cx="10325000" cy="7742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Prevendo o resultado</a:t>
            </a:r>
          </a:p>
        </p:txBody>
      </p:sp>
    </p:spTree>
    <p:extLst>
      <p:ext uri="{BB962C8B-B14F-4D97-AF65-F5344CB8AC3E}">
        <p14:creationId xmlns:p14="http://schemas.microsoft.com/office/powerpoint/2010/main" val="177876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4CBE29E0-A22A-92D1-205F-30FD51519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563" y="1003701"/>
            <a:ext cx="11132678" cy="4853974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35A2F0AA-0556-0AA9-D45C-5216426F893B}"/>
              </a:ext>
            </a:extLst>
          </p:cNvPr>
          <p:cNvSpPr txBox="1">
            <a:spLocks/>
          </p:cNvSpPr>
          <p:nvPr/>
        </p:nvSpPr>
        <p:spPr>
          <a:xfrm>
            <a:off x="691079" y="92904"/>
            <a:ext cx="10325000" cy="7742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Executando...</a:t>
            </a:r>
          </a:p>
        </p:txBody>
      </p:sp>
    </p:spTree>
    <p:extLst>
      <p:ext uri="{BB962C8B-B14F-4D97-AF65-F5344CB8AC3E}">
        <p14:creationId xmlns:p14="http://schemas.microsoft.com/office/powerpoint/2010/main" val="320599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CA004D97-9628-12F1-F0E0-CC547FD58FEC}"/>
              </a:ext>
            </a:extLst>
          </p:cNvPr>
          <p:cNvSpPr txBox="1">
            <a:spLocks/>
          </p:cNvSpPr>
          <p:nvPr/>
        </p:nvSpPr>
        <p:spPr>
          <a:xfrm>
            <a:off x="691079" y="92904"/>
            <a:ext cx="10325000" cy="7742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Executando...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85545F71-77F7-3B75-C75B-047C9656B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417" y="1139192"/>
            <a:ext cx="11377245" cy="4582989"/>
          </a:xfrm>
        </p:spPr>
      </p:pic>
    </p:spTree>
    <p:extLst>
      <p:ext uri="{BB962C8B-B14F-4D97-AF65-F5344CB8AC3E}">
        <p14:creationId xmlns:p14="http://schemas.microsoft.com/office/powerpoint/2010/main" val="757715205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LeftStep">
      <a:dk1>
        <a:srgbClr val="000000"/>
      </a:dk1>
      <a:lt1>
        <a:srgbClr val="FFFFFF"/>
      </a:lt1>
      <a:dk2>
        <a:srgbClr val="241B2F"/>
      </a:dk2>
      <a:lt2>
        <a:srgbClr val="F0F3F1"/>
      </a:lt2>
      <a:accent1>
        <a:srgbClr val="E729B3"/>
      </a:accent1>
      <a:accent2>
        <a:srgbClr val="BA17D5"/>
      </a:accent2>
      <a:accent3>
        <a:srgbClr val="7D29E7"/>
      </a:accent3>
      <a:accent4>
        <a:srgbClr val="3430D9"/>
      </a:accent4>
      <a:accent5>
        <a:srgbClr val="2973E7"/>
      </a:accent5>
      <a:accent6>
        <a:srgbClr val="17B1D5"/>
      </a:accent6>
      <a:hlink>
        <a:srgbClr val="349D51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CosineVTI</vt:lpstr>
      <vt:lpstr>Atividade Machine Learning Raças de Cachorros</vt:lpstr>
      <vt:lpstr>Dataset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Dashboard</vt:lpstr>
      <vt:lpstr>Apresentação do PowerPoint</vt:lpstr>
      <vt:lpstr>Apresentação do PowerPoint</vt:lpstr>
      <vt:lpstr>Apresentação do PowerPoint</vt:lpstr>
      <vt:lpstr>Barplot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126</cp:revision>
  <dcterms:created xsi:type="dcterms:W3CDTF">2024-11-25T22:41:54Z</dcterms:created>
  <dcterms:modified xsi:type="dcterms:W3CDTF">2024-11-25T23:11:15Z</dcterms:modified>
</cp:coreProperties>
</file>